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33.xml" ContentType="application/vnd.openxmlformats-officedocument.presentationml.slide+xml"/>
  <Override PartName="/ppt/slides/slide87.xml" ContentType="application/vnd.openxmlformats-officedocument.presentationml.slide+xml"/>
  <Default Extension="bin" ContentType="application/vnd.openxmlformats-officedocument.presentationml.printerSettings"/>
  <Override PartName="/ppt/slides/slide92.xml" ContentType="application/vnd.openxmlformats-officedocument.presentationml.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slides/slide79.xml" ContentType="application/vnd.openxmlformats-officedocument.presentationml.slide+xml"/>
  <Override PartName="/ppt/slides/slide98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7.xml" ContentType="application/vnd.openxmlformats-officedocument.presentationml.slide+xml"/>
  <Override PartName="/ppt/slides/slide46.xml" ContentType="application/vnd.openxmlformats-officedocument.presentationml.slide+xml"/>
  <Override PartName="/ppt/slides/slide7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slides/slide69.xml" ContentType="application/vnd.openxmlformats-officedocument.presentationml.slide+xml"/>
  <Override PartName="/ppt/slides/slide88.xml" ContentType="application/vnd.openxmlformats-officedocument.presentationml.slide+xml"/>
  <Override PartName="/ppt/slides/slide72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s/slide93.xml" ContentType="application/vnd.openxmlformats-officedocument.presentationml.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12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slides/slide31.xml" ContentType="application/vnd.openxmlformats-officedocument.presentationml.slide+xml"/>
  <Override PartName="/ppt/slides/slide71.xml" ContentType="application/vnd.openxmlformats-officedocument.presentationml.slide+xml"/>
  <Override PartName="/ppt/slides/slide90.xml" ContentType="application/vnd.openxmlformats-officedocument.presentationml.slide+xml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slides/slide94.xml" ContentType="application/vnd.openxmlformats-officedocument.presentationml.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96.xml" ContentType="application/vnd.openxmlformats-officedocument.presentationml.slide+xml"/>
  <Override PartName="/ppt/slides/slide82.xml" ContentType="application/vnd.openxmlformats-officedocument.presentationml.slide+xml"/>
  <Override PartName="/ppt/slides/slide63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ppt/slides/slide86.xml" ContentType="application/vnd.openxmlformats-officedocument.presentationml.slide+xml"/>
  <Override PartName="/docProps/app.xml" ContentType="application/vnd.openxmlformats-officedocument.extended-properties+xml"/>
  <Override PartName="/ppt/slides/slide91.xml" ContentType="application/vnd.openxmlformats-officedocument.presentationml.slide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slides/slide95.xml" ContentType="application/vnd.openxmlformats-officedocument.presentationml.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9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slides/slide83.xml" ContentType="application/vnd.openxmlformats-officedocument.presentationml.slide+xml"/>
  <Override PartName="/ppt/slides/slide6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81" r:id="rId3"/>
    <p:sldId id="314" r:id="rId4"/>
    <p:sldId id="315" r:id="rId5"/>
    <p:sldId id="318" r:id="rId6"/>
    <p:sldId id="317" r:id="rId7"/>
    <p:sldId id="319" r:id="rId8"/>
    <p:sldId id="298" r:id="rId9"/>
    <p:sldId id="258" r:id="rId10"/>
    <p:sldId id="259" r:id="rId11"/>
    <p:sldId id="260" r:id="rId12"/>
    <p:sldId id="261" r:id="rId13"/>
    <p:sldId id="268" r:id="rId14"/>
    <p:sldId id="262" r:id="rId15"/>
    <p:sldId id="263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90" r:id="rId27"/>
    <p:sldId id="356" r:id="rId28"/>
    <p:sldId id="279" r:id="rId29"/>
    <p:sldId id="280" r:id="rId30"/>
    <p:sldId id="282" r:id="rId31"/>
    <p:sldId id="283" r:id="rId32"/>
    <p:sldId id="284" r:id="rId33"/>
    <p:sldId id="285" r:id="rId34"/>
    <p:sldId id="286" r:id="rId35"/>
    <p:sldId id="289" r:id="rId36"/>
    <p:sldId id="288" r:id="rId37"/>
    <p:sldId id="352" r:id="rId38"/>
    <p:sldId id="353" r:id="rId39"/>
    <p:sldId id="296" r:id="rId40"/>
    <p:sldId id="295" r:id="rId41"/>
    <p:sldId id="327" r:id="rId42"/>
    <p:sldId id="328" r:id="rId43"/>
    <p:sldId id="329" r:id="rId44"/>
    <p:sldId id="330" r:id="rId45"/>
    <p:sldId id="312" r:id="rId46"/>
    <p:sldId id="313" r:id="rId47"/>
    <p:sldId id="358" r:id="rId48"/>
    <p:sldId id="291" r:id="rId49"/>
    <p:sldId id="292" r:id="rId50"/>
    <p:sldId id="293" r:id="rId51"/>
    <p:sldId id="294" r:id="rId52"/>
    <p:sldId id="297" r:id="rId53"/>
    <p:sldId id="310" r:id="rId54"/>
    <p:sldId id="320" r:id="rId55"/>
    <p:sldId id="336" r:id="rId56"/>
    <p:sldId id="338" r:id="rId57"/>
    <p:sldId id="307" r:id="rId58"/>
    <p:sldId id="339" r:id="rId59"/>
    <p:sldId id="340" r:id="rId60"/>
    <p:sldId id="342" r:id="rId61"/>
    <p:sldId id="341" r:id="rId62"/>
    <p:sldId id="308" r:id="rId63"/>
    <p:sldId id="343" r:id="rId64"/>
    <p:sldId id="344" r:id="rId65"/>
    <p:sldId id="321" r:id="rId66"/>
    <p:sldId id="322" r:id="rId67"/>
    <p:sldId id="326" r:id="rId68"/>
    <p:sldId id="309" r:id="rId69"/>
    <p:sldId id="349" r:id="rId70"/>
    <p:sldId id="311" r:id="rId71"/>
    <p:sldId id="323" r:id="rId72"/>
    <p:sldId id="324" r:id="rId73"/>
    <p:sldId id="325" r:id="rId74"/>
    <p:sldId id="337" r:id="rId75"/>
    <p:sldId id="345" r:id="rId76"/>
    <p:sldId id="346" r:id="rId77"/>
    <p:sldId id="347" r:id="rId78"/>
    <p:sldId id="348" r:id="rId79"/>
    <p:sldId id="350" r:id="rId80"/>
    <p:sldId id="357" r:id="rId81"/>
    <p:sldId id="299" r:id="rId82"/>
    <p:sldId id="300" r:id="rId83"/>
    <p:sldId id="301" r:id="rId84"/>
    <p:sldId id="302" r:id="rId85"/>
    <p:sldId id="303" r:id="rId86"/>
    <p:sldId id="304" r:id="rId87"/>
    <p:sldId id="305" r:id="rId88"/>
    <p:sldId id="306" r:id="rId89"/>
    <p:sldId id="359" r:id="rId90"/>
    <p:sldId id="361" r:id="rId91"/>
    <p:sldId id="332" r:id="rId92"/>
    <p:sldId id="333" r:id="rId93"/>
    <p:sldId id="334" r:id="rId94"/>
    <p:sldId id="355" r:id="rId95"/>
    <p:sldId id="354" r:id="rId96"/>
    <p:sldId id="335" r:id="rId97"/>
    <p:sldId id="360" r:id="rId98"/>
    <p:sldId id="257" r:id="rId9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7DFFCE"/>
    <a:srgbClr val="FFEF07"/>
    <a:srgbClr val="01E7FF"/>
    <a:srgbClr val="FF7DEC"/>
    <a:srgbClr val="FF03FF"/>
    <a:srgbClr val="B27B06"/>
    <a:srgbClr val="2227E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>
    <p:restoredLeft sz="13896" autoAdjust="0"/>
    <p:restoredTop sz="99818" autoAdjust="0"/>
  </p:normalViewPr>
  <p:slideViewPr>
    <p:cSldViewPr snapToObjects="1">
      <p:cViewPr varScale="1">
        <p:scale>
          <a:sx n="123" d="100"/>
          <a:sy n="123" d="100"/>
        </p:scale>
        <p:origin x="-4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5B4B-6BEF-7D4F-A46F-3F36E3ECCEBF}" type="datetimeFigureOut">
              <a:rPr lang="en-US" smtClean="0"/>
              <a:pPr/>
              <a:t>11/16/14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Callout 6"/>
          <p:cNvSpPr/>
          <p:nvPr userDrawn="1"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8" name="Folded Corner 7"/>
          <p:cNvSpPr/>
          <p:nvPr userDrawn="1"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pic>
        <p:nvPicPr>
          <p:cNvPr id="14" name="Picture 13" descr="256x256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15" name="Picture 14" descr="256x256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16" name="Picture 15" descr="128x128.png"/>
          <p:cNvPicPr>
            <a:picLocks noChangeAspect="1"/>
          </p:cNvPicPr>
          <p:nvPr userDrawn="1"/>
        </p:nvPicPr>
        <p:blipFill>
          <a:blip r:embed="rId15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20" Type="http://schemas.openxmlformats.org/officeDocument/2006/relationships/image" Target="../media/image13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02.png"/><Relationship Id="rId19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png"/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149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02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67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8" Type="http://schemas.openxmlformats.org/officeDocument/2006/relationships/image" Target="../media/image163.png"/><Relationship Id="rId1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68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1.png"/><Relationship Id="rId6" Type="http://schemas.openxmlformats.org/officeDocument/2006/relationships/image" Target="../media/image170.png"/><Relationship Id="rId7" Type="http://schemas.openxmlformats.org/officeDocument/2006/relationships/image" Target="../media/image102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5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02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3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4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20" Type="http://schemas.openxmlformats.org/officeDocument/2006/relationships/image" Target="../media/image21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21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34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232.png"/><Relationship Id="rId19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7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59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105.png"/><Relationship Id="rId10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3.png"/><Relationship Id="rId12" Type="http://schemas.openxmlformats.org/officeDocument/2006/relationships/image" Target="../media/image174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0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27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80.png"/><Relationship Id="rId8" Type="http://schemas.openxmlformats.org/officeDocument/2006/relationships/image" Target="../media/image182.png"/><Relationship Id="rId9" Type="http://schemas.openxmlformats.org/officeDocument/2006/relationships/image" Target="../media/image102.png"/><Relationship Id="rId10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256.png"/><Relationship Id="rId13" Type="http://schemas.openxmlformats.org/officeDocument/2006/relationships/image" Target="../media/image123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40.png"/><Relationship Id="rId6" Type="http://schemas.openxmlformats.org/officeDocument/2006/relationships/image" Target="../media/image253.png"/><Relationship Id="rId7" Type="http://schemas.openxmlformats.org/officeDocument/2006/relationships/image" Target="../media/image108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5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2.png"/><Relationship Id="rId6" Type="http://schemas.openxmlformats.org/officeDocument/2006/relationships/image" Target="../media/image170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Relationship Id="rId17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78.png"/><Relationship Id="rId6" Type="http://schemas.openxmlformats.org/officeDocument/2006/relationships/image" Target="../media/image114.png"/><Relationship Id="rId7" Type="http://schemas.openxmlformats.org/officeDocument/2006/relationships/image" Target="../media/image31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3.png"/><Relationship Id="rId20" Type="http://schemas.openxmlformats.org/officeDocument/2006/relationships/image" Target="../media/image304.png"/><Relationship Id="rId21" Type="http://schemas.openxmlformats.org/officeDocument/2006/relationships/image" Target="../media/image305.png"/><Relationship Id="rId22" Type="http://schemas.openxmlformats.org/officeDocument/2006/relationships/image" Target="../media/image306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Relationship Id="rId15" Type="http://schemas.openxmlformats.org/officeDocument/2006/relationships/image" Target="../media/image299.png"/><Relationship Id="rId16" Type="http://schemas.openxmlformats.org/officeDocument/2006/relationships/image" Target="../media/image300.png"/><Relationship Id="rId17" Type="http://schemas.openxmlformats.org/officeDocument/2006/relationships/image" Target="../media/image301.png"/><Relationship Id="rId18" Type="http://schemas.openxmlformats.org/officeDocument/2006/relationships/image" Target="../media/image302.png"/><Relationship Id="rId19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44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45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10.png"/><Relationship Id="rId18" Type="http://schemas.openxmlformats.org/officeDocument/2006/relationships/image" Target="../media/image36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3.png"/><Relationship Id="rId12" Type="http://schemas.openxmlformats.org/officeDocument/2006/relationships/image" Target="../media/image36.png"/><Relationship Id="rId13" Type="http://schemas.openxmlformats.org/officeDocument/2006/relationships/image" Target="../media/image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10.png"/><Relationship Id="rId17" Type="http://schemas.openxmlformats.org/officeDocument/2006/relationships/image" Target="../media/image3.png"/><Relationship Id="rId18" Type="http://schemas.openxmlformats.org/officeDocument/2006/relationships/image" Target="../media/image3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88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0.png"/><Relationship Id="rId20" Type="http://schemas.openxmlformats.org/officeDocument/2006/relationships/image" Target="../media/image331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09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4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08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1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3.png"/><Relationship Id="rId20" Type="http://schemas.openxmlformats.org/officeDocument/2006/relationships/image" Target="../media/image352.png"/><Relationship Id="rId21" Type="http://schemas.openxmlformats.org/officeDocument/2006/relationships/image" Target="../media/image353.png"/><Relationship Id="rId22" Type="http://schemas.openxmlformats.org/officeDocument/2006/relationships/image" Target="../media/image354.png"/><Relationship Id="rId23" Type="http://schemas.openxmlformats.org/officeDocument/2006/relationships/image" Target="../media/image355.png"/><Relationship Id="rId24" Type="http://schemas.openxmlformats.org/officeDocument/2006/relationships/image" Target="../media/image356.png"/><Relationship Id="rId25" Type="http://schemas.openxmlformats.org/officeDocument/2006/relationships/image" Target="../media/image357.png"/><Relationship Id="rId26" Type="http://schemas.openxmlformats.org/officeDocument/2006/relationships/image" Target="../media/image358.png"/><Relationship Id="rId10" Type="http://schemas.openxmlformats.org/officeDocument/2006/relationships/image" Target="../media/image344.png"/><Relationship Id="rId11" Type="http://schemas.openxmlformats.org/officeDocument/2006/relationships/image" Target="../media/image23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40.png"/><Relationship Id="rId18" Type="http://schemas.openxmlformats.org/officeDocument/2006/relationships/image" Target="../media/image350.png"/><Relationship Id="rId19" Type="http://schemas.openxmlformats.org/officeDocument/2006/relationships/image" Target="../media/image35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40.png"/><Relationship Id="rId6" Type="http://schemas.openxmlformats.org/officeDocument/2006/relationships/image" Target="../media/image52.png"/><Relationship Id="rId7" Type="http://schemas.openxmlformats.org/officeDocument/2006/relationships/image" Target="../media/image341.png"/><Relationship Id="rId8" Type="http://schemas.openxmlformats.org/officeDocument/2006/relationships/image" Target="../media/image34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2.png"/><Relationship Id="rId20" Type="http://schemas.openxmlformats.org/officeDocument/2006/relationships/image" Target="../media/image369.png"/><Relationship Id="rId21" Type="http://schemas.openxmlformats.org/officeDocument/2006/relationships/image" Target="../media/image370.png"/><Relationship Id="rId10" Type="http://schemas.openxmlformats.org/officeDocument/2006/relationships/image" Target="../media/image53.png"/><Relationship Id="rId11" Type="http://schemas.openxmlformats.org/officeDocument/2006/relationships/image" Target="../media/image81.png"/><Relationship Id="rId12" Type="http://schemas.openxmlformats.org/officeDocument/2006/relationships/image" Target="../media/image363.png"/><Relationship Id="rId13" Type="http://schemas.openxmlformats.org/officeDocument/2006/relationships/image" Target="../media/image364.png"/><Relationship Id="rId14" Type="http://schemas.openxmlformats.org/officeDocument/2006/relationships/image" Target="../media/image365.png"/><Relationship Id="rId15" Type="http://schemas.openxmlformats.org/officeDocument/2006/relationships/image" Target="../media/image366.png"/><Relationship Id="rId16" Type="http://schemas.openxmlformats.org/officeDocument/2006/relationships/image" Target="../media/image10.png"/><Relationship Id="rId17" Type="http://schemas.openxmlformats.org/officeDocument/2006/relationships/image" Target="../media/image52.png"/><Relationship Id="rId18" Type="http://schemas.openxmlformats.org/officeDocument/2006/relationships/image" Target="../media/image367.png"/><Relationship Id="rId19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1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375.png"/><Relationship Id="rId13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1.png"/><Relationship Id="rId6" Type="http://schemas.openxmlformats.org/officeDocument/2006/relationships/image" Target="../media/image371.png"/><Relationship Id="rId7" Type="http://schemas.openxmlformats.org/officeDocument/2006/relationships/image" Target="../media/image117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56.png"/><Relationship Id="rId21" Type="http://schemas.openxmlformats.org/officeDocument/2006/relationships/image" Target="../media/image74.png"/><Relationship Id="rId22" Type="http://schemas.openxmlformats.org/officeDocument/2006/relationships/image" Target="../media/image19.png"/><Relationship Id="rId23" Type="http://schemas.openxmlformats.org/officeDocument/2006/relationships/image" Target="../media/image20.png"/><Relationship Id="rId24" Type="http://schemas.openxmlformats.org/officeDocument/2006/relationships/image" Target="../media/image28.png"/><Relationship Id="rId25" Type="http://schemas.openxmlformats.org/officeDocument/2006/relationships/image" Target="../media/image36.png"/><Relationship Id="rId10" Type="http://schemas.openxmlformats.org/officeDocument/2006/relationships/image" Target="../media/image10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9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17.png"/><Relationship Id="rId8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Relationship Id="rId15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1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8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8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8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99.png"/><Relationship Id="rId21" Type="http://schemas.openxmlformats.org/officeDocument/2006/relationships/image" Target="../media/image400.png"/><Relationship Id="rId22" Type="http://schemas.openxmlformats.org/officeDocument/2006/relationships/image" Target="../media/image401.png"/><Relationship Id="rId23" Type="http://schemas.openxmlformats.org/officeDocument/2006/relationships/image" Target="../media/image25.png"/><Relationship Id="rId10" Type="http://schemas.openxmlformats.org/officeDocument/2006/relationships/image" Target="../media/image28.png"/><Relationship Id="rId11" Type="http://schemas.openxmlformats.org/officeDocument/2006/relationships/image" Target="../media/image392.png"/><Relationship Id="rId12" Type="http://schemas.openxmlformats.org/officeDocument/2006/relationships/image" Target="../media/image393.png"/><Relationship Id="rId13" Type="http://schemas.openxmlformats.org/officeDocument/2006/relationships/image" Target="../media/image394.png"/><Relationship Id="rId14" Type="http://schemas.openxmlformats.org/officeDocument/2006/relationships/image" Target="../media/image395.png"/><Relationship Id="rId15" Type="http://schemas.openxmlformats.org/officeDocument/2006/relationships/image" Target="../media/image340.png"/><Relationship Id="rId16" Type="http://schemas.openxmlformats.org/officeDocument/2006/relationships/image" Target="../media/image396.png"/><Relationship Id="rId17" Type="http://schemas.openxmlformats.org/officeDocument/2006/relationships/image" Target="../media/image397.png"/><Relationship Id="rId18" Type="http://schemas.openxmlformats.org/officeDocument/2006/relationships/image" Target="../media/image316.png"/><Relationship Id="rId19" Type="http://schemas.openxmlformats.org/officeDocument/2006/relationships/image" Target="../media/image39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5.png"/><Relationship Id="rId20" Type="http://schemas.openxmlformats.org/officeDocument/2006/relationships/image" Target="../media/image13.png"/><Relationship Id="rId21" Type="http://schemas.openxmlformats.org/officeDocument/2006/relationships/image" Target="../media/image316.png"/><Relationship Id="rId22" Type="http://schemas.openxmlformats.org/officeDocument/2006/relationships/image" Target="../media/image409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40.png"/><Relationship Id="rId27" Type="http://schemas.openxmlformats.org/officeDocument/2006/relationships/image" Target="../media/image15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398.png"/><Relationship Id="rId13" Type="http://schemas.openxmlformats.org/officeDocument/2006/relationships/image" Target="../media/image57.png"/><Relationship Id="rId14" Type="http://schemas.openxmlformats.org/officeDocument/2006/relationships/image" Target="../media/image408.png"/><Relationship Id="rId15" Type="http://schemas.openxmlformats.org/officeDocument/2006/relationships/image" Target="../media/image10.png"/><Relationship Id="rId16" Type="http://schemas.openxmlformats.org/officeDocument/2006/relationships/image" Target="../media/image49.png"/><Relationship Id="rId17" Type="http://schemas.openxmlformats.org/officeDocument/2006/relationships/image" Target="../media/image70.png"/><Relationship Id="rId18" Type="http://schemas.openxmlformats.org/officeDocument/2006/relationships/image" Target="../media/image60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02.png"/><Relationship Id="rId6" Type="http://schemas.openxmlformats.org/officeDocument/2006/relationships/image" Target="../media/image58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6.png"/><Relationship Id="rId20" Type="http://schemas.openxmlformats.org/officeDocument/2006/relationships/image" Target="../media/image415.png"/><Relationship Id="rId21" Type="http://schemas.openxmlformats.org/officeDocument/2006/relationships/image" Target="../media/image416.png"/><Relationship Id="rId22" Type="http://schemas.openxmlformats.org/officeDocument/2006/relationships/image" Target="../media/image417.png"/><Relationship Id="rId10" Type="http://schemas.openxmlformats.org/officeDocument/2006/relationships/image" Target="../media/image410.png"/><Relationship Id="rId11" Type="http://schemas.openxmlformats.org/officeDocument/2006/relationships/image" Target="../media/image411.png"/><Relationship Id="rId12" Type="http://schemas.openxmlformats.org/officeDocument/2006/relationships/image" Target="../media/image407.png"/><Relationship Id="rId13" Type="http://schemas.openxmlformats.org/officeDocument/2006/relationships/image" Target="../media/image390.png"/><Relationship Id="rId14" Type="http://schemas.openxmlformats.org/officeDocument/2006/relationships/image" Target="../media/image399.png"/><Relationship Id="rId15" Type="http://schemas.openxmlformats.org/officeDocument/2006/relationships/image" Target="../media/image412.png"/><Relationship Id="rId16" Type="http://schemas.openxmlformats.org/officeDocument/2006/relationships/image" Target="../media/image413.png"/><Relationship Id="rId17" Type="http://schemas.openxmlformats.org/officeDocument/2006/relationships/image" Target="../media/image117.png"/><Relationship Id="rId18" Type="http://schemas.openxmlformats.org/officeDocument/2006/relationships/image" Target="../media/image414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9.png"/><Relationship Id="rId20" Type="http://schemas.openxmlformats.org/officeDocument/2006/relationships/image" Target="../media/image427.png"/><Relationship Id="rId21" Type="http://schemas.openxmlformats.org/officeDocument/2006/relationships/image" Target="../media/image428.png"/><Relationship Id="rId22" Type="http://schemas.openxmlformats.org/officeDocument/2006/relationships/image" Target="../media/image89.png"/><Relationship Id="rId23" Type="http://schemas.openxmlformats.org/officeDocument/2006/relationships/image" Target="../media/image429.png"/><Relationship Id="rId24" Type="http://schemas.openxmlformats.org/officeDocument/2006/relationships/image" Target="../media/image430.png"/><Relationship Id="rId25" Type="http://schemas.openxmlformats.org/officeDocument/2006/relationships/image" Target="../media/image117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Relationship Id="rId12" Type="http://schemas.openxmlformats.org/officeDocument/2006/relationships/image" Target="../media/image32.png"/><Relationship Id="rId13" Type="http://schemas.openxmlformats.org/officeDocument/2006/relationships/image" Target="../media/image422.png"/><Relationship Id="rId14" Type="http://schemas.openxmlformats.org/officeDocument/2006/relationships/image" Target="../media/image423.png"/><Relationship Id="rId15" Type="http://schemas.openxmlformats.org/officeDocument/2006/relationships/image" Target="../media/image409.png"/><Relationship Id="rId16" Type="http://schemas.openxmlformats.org/officeDocument/2006/relationships/image" Target="../media/image375.png"/><Relationship Id="rId17" Type="http://schemas.openxmlformats.org/officeDocument/2006/relationships/image" Target="../media/image424.png"/><Relationship Id="rId18" Type="http://schemas.openxmlformats.org/officeDocument/2006/relationships/image" Target="../media/image425.png"/><Relationship Id="rId19" Type="http://schemas.openxmlformats.org/officeDocument/2006/relationships/image" Target="../media/image4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41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3.png"/><Relationship Id="rId20" Type="http://schemas.openxmlformats.org/officeDocument/2006/relationships/image" Target="../media/image444.png"/><Relationship Id="rId10" Type="http://schemas.openxmlformats.org/officeDocument/2006/relationships/image" Target="../media/image434.png"/><Relationship Id="rId11" Type="http://schemas.openxmlformats.org/officeDocument/2006/relationships/image" Target="../media/image435.png"/><Relationship Id="rId12" Type="http://schemas.openxmlformats.org/officeDocument/2006/relationships/image" Target="../media/image436.png"/><Relationship Id="rId13" Type="http://schemas.openxmlformats.org/officeDocument/2006/relationships/image" Target="../media/image437.png"/><Relationship Id="rId14" Type="http://schemas.openxmlformats.org/officeDocument/2006/relationships/image" Target="../media/image438.png"/><Relationship Id="rId15" Type="http://schemas.openxmlformats.org/officeDocument/2006/relationships/image" Target="../media/image439.png"/><Relationship Id="rId16" Type="http://schemas.openxmlformats.org/officeDocument/2006/relationships/image" Target="../media/image440.png"/><Relationship Id="rId17" Type="http://schemas.openxmlformats.org/officeDocument/2006/relationships/image" Target="../media/image441.png"/><Relationship Id="rId18" Type="http://schemas.openxmlformats.org/officeDocument/2006/relationships/image" Target="../media/image442.png"/><Relationship Id="rId19" Type="http://schemas.openxmlformats.org/officeDocument/2006/relationships/image" Target="../media/image4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18.png"/><Relationship Id="rId6" Type="http://schemas.openxmlformats.org/officeDocument/2006/relationships/image" Target="../media/image117.png"/><Relationship Id="rId7" Type="http://schemas.openxmlformats.org/officeDocument/2006/relationships/image" Target="../media/image431.png"/><Relationship Id="rId8" Type="http://schemas.openxmlformats.org/officeDocument/2006/relationships/image" Target="../media/image43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74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35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9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21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4.png"/><Relationship Id="rId6" Type="http://schemas.openxmlformats.org/officeDocument/2006/relationships/image" Target="../media/image17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6.png"/><Relationship Id="rId20" Type="http://schemas.openxmlformats.org/officeDocument/2006/relationships/image" Target="../media/image454.png"/><Relationship Id="rId21" Type="http://schemas.openxmlformats.org/officeDocument/2006/relationships/image" Target="../media/image10.png"/><Relationship Id="rId22" Type="http://schemas.openxmlformats.org/officeDocument/2006/relationships/image" Target="../media/image455.png"/><Relationship Id="rId23" Type="http://schemas.openxmlformats.org/officeDocument/2006/relationships/image" Target="../media/image307.png"/><Relationship Id="rId10" Type="http://schemas.openxmlformats.org/officeDocument/2006/relationships/image" Target="../media/image447.png"/><Relationship Id="rId11" Type="http://schemas.openxmlformats.org/officeDocument/2006/relationships/image" Target="../media/image288.png"/><Relationship Id="rId12" Type="http://schemas.openxmlformats.org/officeDocument/2006/relationships/image" Target="../media/image448.png"/><Relationship Id="rId13" Type="http://schemas.openxmlformats.org/officeDocument/2006/relationships/image" Target="../media/image60.png"/><Relationship Id="rId14" Type="http://schemas.openxmlformats.org/officeDocument/2006/relationships/image" Target="../media/image449.png"/><Relationship Id="rId15" Type="http://schemas.openxmlformats.org/officeDocument/2006/relationships/image" Target="../media/image450.png"/><Relationship Id="rId16" Type="http://schemas.openxmlformats.org/officeDocument/2006/relationships/image" Target="../media/image451.png"/><Relationship Id="rId17" Type="http://schemas.openxmlformats.org/officeDocument/2006/relationships/image" Target="../media/image52.png"/><Relationship Id="rId18" Type="http://schemas.openxmlformats.org/officeDocument/2006/relationships/image" Target="../media/image452.png"/><Relationship Id="rId19" Type="http://schemas.openxmlformats.org/officeDocument/2006/relationships/image" Target="../media/image45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445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1.png"/><Relationship Id="rId12" Type="http://schemas.openxmlformats.org/officeDocument/2006/relationships/image" Target="../media/image462.png"/><Relationship Id="rId13" Type="http://schemas.openxmlformats.org/officeDocument/2006/relationships/image" Target="../media/image463.png"/><Relationship Id="rId14" Type="http://schemas.openxmlformats.org/officeDocument/2006/relationships/image" Target="../media/image464.png"/><Relationship Id="rId15" Type="http://schemas.openxmlformats.org/officeDocument/2006/relationships/image" Target="../media/image46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19.png"/><Relationship Id="rId6" Type="http://schemas.openxmlformats.org/officeDocument/2006/relationships/image" Target="../media/image456.png"/><Relationship Id="rId7" Type="http://schemas.openxmlformats.org/officeDocument/2006/relationships/image" Target="../media/image457.png"/><Relationship Id="rId8" Type="http://schemas.openxmlformats.org/officeDocument/2006/relationships/image" Target="../media/image458.png"/><Relationship Id="rId9" Type="http://schemas.openxmlformats.org/officeDocument/2006/relationships/image" Target="../media/image459.png"/><Relationship Id="rId10" Type="http://schemas.openxmlformats.org/officeDocument/2006/relationships/image" Target="../media/image460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9.png"/><Relationship Id="rId20" Type="http://schemas.openxmlformats.org/officeDocument/2006/relationships/image" Target="../media/image477.png"/><Relationship Id="rId21" Type="http://schemas.openxmlformats.org/officeDocument/2006/relationships/image" Target="../media/image6.png"/><Relationship Id="rId22" Type="http://schemas.openxmlformats.org/officeDocument/2006/relationships/image" Target="../media/image478.png"/><Relationship Id="rId23" Type="http://schemas.openxmlformats.org/officeDocument/2006/relationships/image" Target="../media/image479.png"/><Relationship Id="rId10" Type="http://schemas.openxmlformats.org/officeDocument/2006/relationships/image" Target="../media/image470.png"/><Relationship Id="rId11" Type="http://schemas.openxmlformats.org/officeDocument/2006/relationships/image" Target="../media/image471.png"/><Relationship Id="rId12" Type="http://schemas.openxmlformats.org/officeDocument/2006/relationships/image" Target="../media/image85.png"/><Relationship Id="rId13" Type="http://schemas.openxmlformats.org/officeDocument/2006/relationships/image" Target="../media/image243.png"/><Relationship Id="rId14" Type="http://schemas.openxmlformats.org/officeDocument/2006/relationships/image" Target="../media/image472.png"/><Relationship Id="rId15" Type="http://schemas.openxmlformats.org/officeDocument/2006/relationships/image" Target="../media/image473.png"/><Relationship Id="rId16" Type="http://schemas.openxmlformats.org/officeDocument/2006/relationships/image" Target="../media/image474.png"/><Relationship Id="rId17" Type="http://schemas.openxmlformats.org/officeDocument/2006/relationships/image" Target="../media/image475.png"/><Relationship Id="rId18" Type="http://schemas.openxmlformats.org/officeDocument/2006/relationships/image" Target="../media/image427.png"/><Relationship Id="rId19" Type="http://schemas.openxmlformats.org/officeDocument/2006/relationships/image" Target="../media/image47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4.png"/><Relationship Id="rId12" Type="http://schemas.openxmlformats.org/officeDocument/2006/relationships/image" Target="../media/image485.png"/><Relationship Id="rId13" Type="http://schemas.openxmlformats.org/officeDocument/2006/relationships/image" Target="../media/image486.png"/><Relationship Id="rId14" Type="http://schemas.openxmlformats.org/officeDocument/2006/relationships/image" Target="../media/image487.png"/><Relationship Id="rId15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52.png"/><Relationship Id="rId6" Type="http://schemas.openxmlformats.org/officeDocument/2006/relationships/image" Target="../media/image455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Relationship Id="rId9" Type="http://schemas.openxmlformats.org/officeDocument/2006/relationships/image" Target="../media/image482.png"/><Relationship Id="rId10" Type="http://schemas.openxmlformats.org/officeDocument/2006/relationships/image" Target="../media/image483.png"/></Relationships>
</file>

<file path=ppt/slides/_rels/slide5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57.png"/><Relationship Id="rId21" Type="http://schemas.openxmlformats.org/officeDocument/2006/relationships/image" Target="../media/image358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494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29" Type="http://schemas.openxmlformats.org/officeDocument/2006/relationships/image" Target="../media/image49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30" Type="http://schemas.openxmlformats.org/officeDocument/2006/relationships/image" Target="../media/image500.png"/><Relationship Id="rId31" Type="http://schemas.openxmlformats.org/officeDocument/2006/relationships/image" Target="../media/image406.png"/><Relationship Id="rId32" Type="http://schemas.openxmlformats.org/officeDocument/2006/relationships/image" Target="../media/image52.png"/><Relationship Id="rId9" Type="http://schemas.openxmlformats.org/officeDocument/2006/relationships/image" Target="../media/image351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488.png"/><Relationship Id="rId33" Type="http://schemas.openxmlformats.org/officeDocument/2006/relationships/image" Target="../media/image501.png"/><Relationship Id="rId34" Type="http://schemas.openxmlformats.org/officeDocument/2006/relationships/image" Target="../media/image481.png"/><Relationship Id="rId35" Type="http://schemas.openxmlformats.org/officeDocument/2006/relationships/image" Target="../media/image486.png"/><Relationship Id="rId10" Type="http://schemas.openxmlformats.org/officeDocument/2006/relationships/image" Target="../media/image352.png"/><Relationship Id="rId11" Type="http://schemas.openxmlformats.org/officeDocument/2006/relationships/image" Target="../media/image93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Relationship Id="rId15" Type="http://schemas.openxmlformats.org/officeDocument/2006/relationships/image" Target="../media/image286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5.png"/><Relationship Id="rId20" Type="http://schemas.openxmlformats.org/officeDocument/2006/relationships/image" Target="../media/image516.png"/><Relationship Id="rId10" Type="http://schemas.openxmlformats.org/officeDocument/2006/relationships/image" Target="../media/image506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509.png"/><Relationship Id="rId14" Type="http://schemas.openxmlformats.org/officeDocument/2006/relationships/image" Target="../media/image510.png"/><Relationship Id="rId15" Type="http://schemas.openxmlformats.org/officeDocument/2006/relationships/image" Target="../media/image511.png"/><Relationship Id="rId16" Type="http://schemas.openxmlformats.org/officeDocument/2006/relationships/image" Target="../media/image512.png"/><Relationship Id="rId17" Type="http://schemas.openxmlformats.org/officeDocument/2006/relationships/image" Target="../media/image513.png"/><Relationship Id="rId18" Type="http://schemas.openxmlformats.org/officeDocument/2006/relationships/image" Target="../media/image514.png"/><Relationship Id="rId19" Type="http://schemas.openxmlformats.org/officeDocument/2006/relationships/image" Target="../media/image5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488.png"/><Relationship Id="rId8" Type="http://schemas.openxmlformats.org/officeDocument/2006/relationships/image" Target="../media/image504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20" Type="http://schemas.openxmlformats.org/officeDocument/2006/relationships/image" Target="../media/image531.png"/><Relationship Id="rId21" Type="http://schemas.openxmlformats.org/officeDocument/2006/relationships/image" Target="../media/image532.png"/><Relationship Id="rId22" Type="http://schemas.openxmlformats.org/officeDocument/2006/relationships/image" Target="../media/image533.png"/><Relationship Id="rId10" Type="http://schemas.openxmlformats.org/officeDocument/2006/relationships/image" Target="../media/image522.png"/><Relationship Id="rId11" Type="http://schemas.openxmlformats.org/officeDocument/2006/relationships/image" Target="../media/image64.png"/><Relationship Id="rId12" Type="http://schemas.openxmlformats.org/officeDocument/2006/relationships/image" Target="../media/image523.png"/><Relationship Id="rId13" Type="http://schemas.openxmlformats.org/officeDocument/2006/relationships/image" Target="../media/image524.png"/><Relationship Id="rId14" Type="http://schemas.openxmlformats.org/officeDocument/2006/relationships/image" Target="../media/image525.png"/><Relationship Id="rId15" Type="http://schemas.openxmlformats.org/officeDocument/2006/relationships/image" Target="../media/image526.png"/><Relationship Id="rId16" Type="http://schemas.openxmlformats.org/officeDocument/2006/relationships/image" Target="../media/image527.png"/><Relationship Id="rId17" Type="http://schemas.openxmlformats.org/officeDocument/2006/relationships/image" Target="../media/image528.png"/><Relationship Id="rId18" Type="http://schemas.openxmlformats.org/officeDocument/2006/relationships/image" Target="../media/image529.png"/><Relationship Id="rId19" Type="http://schemas.openxmlformats.org/officeDocument/2006/relationships/image" Target="../media/image5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519.png"/><Relationship Id="rId8" Type="http://schemas.openxmlformats.org/officeDocument/2006/relationships/image" Target="../media/image5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34.png"/><Relationship Id="rId6" Type="http://schemas.openxmlformats.org/officeDocument/2006/relationships/image" Target="../media/image100.png"/><Relationship Id="rId7" Type="http://schemas.openxmlformats.org/officeDocument/2006/relationships/image" Target="../media/image535.png"/><Relationship Id="rId8" Type="http://schemas.openxmlformats.org/officeDocument/2006/relationships/image" Target="../media/image521.png"/><Relationship Id="rId9" Type="http://schemas.openxmlformats.org/officeDocument/2006/relationships/image" Target="../media/image520.png"/><Relationship Id="rId10" Type="http://schemas.openxmlformats.org/officeDocument/2006/relationships/image" Target="../media/image536.png"/><Relationship Id="rId11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9.png"/><Relationship Id="rId12" Type="http://schemas.openxmlformats.org/officeDocument/2006/relationships/image" Target="../media/image540.png"/><Relationship Id="rId13" Type="http://schemas.openxmlformats.org/officeDocument/2006/relationships/image" Target="../media/image5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4.png"/><Relationship Id="rId6" Type="http://schemas.openxmlformats.org/officeDocument/2006/relationships/image" Target="../media/image522.png"/><Relationship Id="rId7" Type="http://schemas.openxmlformats.org/officeDocument/2006/relationships/image" Target="../media/image537.png"/><Relationship Id="rId8" Type="http://schemas.openxmlformats.org/officeDocument/2006/relationships/image" Target="../media/image538.png"/><Relationship Id="rId9" Type="http://schemas.openxmlformats.org/officeDocument/2006/relationships/image" Target="../media/image17.png"/><Relationship Id="rId10" Type="http://schemas.openxmlformats.org/officeDocument/2006/relationships/image" Target="../media/image523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547.png"/><Relationship Id="rId14" Type="http://schemas.openxmlformats.org/officeDocument/2006/relationships/image" Target="../media/image375.png"/><Relationship Id="rId15" Type="http://schemas.openxmlformats.org/officeDocument/2006/relationships/image" Target="../media/image57.png"/><Relationship Id="rId16" Type="http://schemas.openxmlformats.org/officeDocument/2006/relationships/image" Target="../media/image407.png"/><Relationship Id="rId17" Type="http://schemas.openxmlformats.org/officeDocument/2006/relationships/image" Target="../media/image548.png"/><Relationship Id="rId18" Type="http://schemas.openxmlformats.org/officeDocument/2006/relationships/image" Target="../media/image54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42.png"/><Relationship Id="rId6" Type="http://schemas.openxmlformats.org/officeDocument/2006/relationships/image" Target="../media/image543.png"/><Relationship Id="rId7" Type="http://schemas.openxmlformats.org/officeDocument/2006/relationships/image" Target="../media/image544.png"/><Relationship Id="rId8" Type="http://schemas.openxmlformats.org/officeDocument/2006/relationships/image" Target="../media/image545.png"/><Relationship Id="rId9" Type="http://schemas.openxmlformats.org/officeDocument/2006/relationships/image" Target="../media/image546.png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20" Type="http://schemas.openxmlformats.org/officeDocument/2006/relationships/image" Target="../media/image89.png"/><Relationship Id="rId21" Type="http://schemas.openxmlformats.org/officeDocument/2006/relationships/image" Target="../media/image50.png"/><Relationship Id="rId22" Type="http://schemas.openxmlformats.org/officeDocument/2006/relationships/image" Target="../media/image62.png"/><Relationship Id="rId23" Type="http://schemas.openxmlformats.org/officeDocument/2006/relationships/image" Target="../media/image49.png"/><Relationship Id="rId10" Type="http://schemas.openxmlformats.org/officeDocument/2006/relationships/image" Target="../media/image83.png"/><Relationship Id="rId11" Type="http://schemas.openxmlformats.org/officeDocument/2006/relationships/image" Target="../media/image60.png"/><Relationship Id="rId12" Type="http://schemas.openxmlformats.org/officeDocument/2006/relationships/image" Target="../media/image84.png"/><Relationship Id="rId13" Type="http://schemas.openxmlformats.org/officeDocument/2006/relationships/image" Target="../media/image58.png"/><Relationship Id="rId14" Type="http://schemas.openxmlformats.org/officeDocument/2006/relationships/image" Target="../media/image85.png"/><Relationship Id="rId15" Type="http://schemas.openxmlformats.org/officeDocument/2006/relationships/image" Target="../media/image48.png"/><Relationship Id="rId16" Type="http://schemas.openxmlformats.org/officeDocument/2006/relationships/image" Target="../media/image86.png"/><Relationship Id="rId17" Type="http://schemas.openxmlformats.org/officeDocument/2006/relationships/image" Target="../media/image25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28.png"/><Relationship Id="rId15" Type="http://schemas.openxmlformats.org/officeDocument/2006/relationships/image" Target="../media/image558.png"/><Relationship Id="rId16" Type="http://schemas.openxmlformats.org/officeDocument/2006/relationships/image" Target="../media/image559.png"/><Relationship Id="rId17" Type="http://schemas.openxmlformats.org/officeDocument/2006/relationships/image" Target="../media/image527.png"/><Relationship Id="rId18" Type="http://schemas.openxmlformats.org/officeDocument/2006/relationships/image" Target="../media/image56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26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pn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5.png"/><Relationship Id="rId12" Type="http://schemas.openxmlformats.org/officeDocument/2006/relationships/image" Target="../media/image56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40.png"/><Relationship Id="rId6" Type="http://schemas.openxmlformats.org/officeDocument/2006/relationships/image" Target="../media/image561.png"/><Relationship Id="rId7" Type="http://schemas.openxmlformats.org/officeDocument/2006/relationships/image" Target="../media/image524.png"/><Relationship Id="rId8" Type="http://schemas.openxmlformats.org/officeDocument/2006/relationships/image" Target="../media/image562.png"/><Relationship Id="rId9" Type="http://schemas.openxmlformats.org/officeDocument/2006/relationships/image" Target="../media/image563.png"/><Relationship Id="rId10" Type="http://schemas.openxmlformats.org/officeDocument/2006/relationships/image" Target="../media/image5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79.png"/><Relationship Id="rId6" Type="http://schemas.openxmlformats.org/officeDocument/2006/relationships/image" Target="../media/image519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Relationship Id="rId9" Type="http://schemas.openxmlformats.org/officeDocument/2006/relationships/image" Target="../media/image517.png"/><Relationship Id="rId10" Type="http://schemas.openxmlformats.org/officeDocument/2006/relationships/image" Target="../media/image5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2.png"/><Relationship Id="rId12" Type="http://schemas.openxmlformats.org/officeDocument/2006/relationships/image" Target="../media/image533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68.png"/><Relationship Id="rId6" Type="http://schemas.openxmlformats.org/officeDocument/2006/relationships/image" Target="../media/image531.png"/><Relationship Id="rId7" Type="http://schemas.openxmlformats.org/officeDocument/2006/relationships/image" Target="../media/image569.png"/><Relationship Id="rId8" Type="http://schemas.openxmlformats.org/officeDocument/2006/relationships/image" Target="../media/image532.png"/><Relationship Id="rId9" Type="http://schemas.openxmlformats.org/officeDocument/2006/relationships/image" Target="../media/image570.png"/><Relationship Id="rId10" Type="http://schemas.openxmlformats.org/officeDocument/2006/relationships/image" Target="../media/image57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9.png"/><Relationship Id="rId20" Type="http://schemas.openxmlformats.org/officeDocument/2006/relationships/image" Target="../media/image587.png"/><Relationship Id="rId21" Type="http://schemas.openxmlformats.org/officeDocument/2006/relationships/image" Target="../media/image588.png"/><Relationship Id="rId22" Type="http://schemas.openxmlformats.org/officeDocument/2006/relationships/image" Target="../media/image589.png"/><Relationship Id="rId23" Type="http://schemas.openxmlformats.org/officeDocument/2006/relationships/image" Target="../media/image590.png"/><Relationship Id="rId24" Type="http://schemas.openxmlformats.org/officeDocument/2006/relationships/image" Target="../media/image591.png"/><Relationship Id="rId10" Type="http://schemas.openxmlformats.org/officeDocument/2006/relationships/image" Target="../media/image580.png"/><Relationship Id="rId11" Type="http://schemas.openxmlformats.org/officeDocument/2006/relationships/image" Target="../media/image581.png"/><Relationship Id="rId12" Type="http://schemas.openxmlformats.org/officeDocument/2006/relationships/image" Target="../media/image582.png"/><Relationship Id="rId13" Type="http://schemas.openxmlformats.org/officeDocument/2006/relationships/image" Target="../media/image583.png"/><Relationship Id="rId14" Type="http://schemas.openxmlformats.org/officeDocument/2006/relationships/image" Target="../media/image584.png"/><Relationship Id="rId15" Type="http://schemas.openxmlformats.org/officeDocument/2006/relationships/image" Target="../media/image585.png"/><Relationship Id="rId16" Type="http://schemas.openxmlformats.org/officeDocument/2006/relationships/image" Target="../media/image586.png"/><Relationship Id="rId17" Type="http://schemas.openxmlformats.org/officeDocument/2006/relationships/image" Target="../media/image413.png"/><Relationship Id="rId18" Type="http://schemas.openxmlformats.org/officeDocument/2006/relationships/image" Target="../media/image530.png"/><Relationship Id="rId19" Type="http://schemas.openxmlformats.org/officeDocument/2006/relationships/image" Target="../media/image5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75.png"/><Relationship Id="rId6" Type="http://schemas.openxmlformats.org/officeDocument/2006/relationships/image" Target="../media/image576.png"/><Relationship Id="rId7" Type="http://schemas.openxmlformats.org/officeDocument/2006/relationships/image" Target="../media/image577.png"/><Relationship Id="rId8" Type="http://schemas.openxmlformats.org/officeDocument/2006/relationships/image" Target="../media/image578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6.png"/><Relationship Id="rId20" Type="http://schemas.openxmlformats.org/officeDocument/2006/relationships/image" Target="../media/image370.png"/><Relationship Id="rId21" Type="http://schemas.openxmlformats.org/officeDocument/2006/relationships/image" Target="../media/image407.png"/><Relationship Id="rId22" Type="http://schemas.openxmlformats.org/officeDocument/2006/relationships/image" Target="../media/image602.png"/><Relationship Id="rId23" Type="http://schemas.openxmlformats.org/officeDocument/2006/relationships/image" Target="../media/image603.png"/><Relationship Id="rId24" Type="http://schemas.openxmlformats.org/officeDocument/2006/relationships/image" Target="../media/image604.png"/><Relationship Id="rId10" Type="http://schemas.openxmlformats.org/officeDocument/2006/relationships/image" Target="../media/image597.png"/><Relationship Id="rId11" Type="http://schemas.openxmlformats.org/officeDocument/2006/relationships/image" Target="../media/image598.png"/><Relationship Id="rId12" Type="http://schemas.openxmlformats.org/officeDocument/2006/relationships/image" Target="../media/image599.png"/><Relationship Id="rId13" Type="http://schemas.openxmlformats.org/officeDocument/2006/relationships/image" Target="../media/image368.png"/><Relationship Id="rId14" Type="http://schemas.openxmlformats.org/officeDocument/2006/relationships/image" Target="../media/image342.png"/><Relationship Id="rId15" Type="http://schemas.openxmlformats.org/officeDocument/2006/relationships/image" Target="../media/image80.png"/><Relationship Id="rId16" Type="http://schemas.openxmlformats.org/officeDocument/2006/relationships/image" Target="../media/image600.png"/><Relationship Id="rId17" Type="http://schemas.openxmlformats.org/officeDocument/2006/relationships/image" Target="../media/image351.png"/><Relationship Id="rId18" Type="http://schemas.openxmlformats.org/officeDocument/2006/relationships/image" Target="../media/image601.png"/><Relationship Id="rId19" Type="http://schemas.openxmlformats.org/officeDocument/2006/relationships/image" Target="../media/image36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92.png"/><Relationship Id="rId6" Type="http://schemas.openxmlformats.org/officeDocument/2006/relationships/image" Target="../media/image593.png"/><Relationship Id="rId7" Type="http://schemas.openxmlformats.org/officeDocument/2006/relationships/image" Target="../media/image594.png"/><Relationship Id="rId8" Type="http://schemas.openxmlformats.org/officeDocument/2006/relationships/image" Target="../media/image595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8.png"/><Relationship Id="rId12" Type="http://schemas.openxmlformats.org/officeDocument/2006/relationships/image" Target="../media/image609.png"/><Relationship Id="rId13" Type="http://schemas.openxmlformats.org/officeDocument/2006/relationships/image" Target="../media/image421.png"/><Relationship Id="rId14" Type="http://schemas.openxmlformats.org/officeDocument/2006/relationships/image" Target="../media/image54.png"/><Relationship Id="rId15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04.png"/><Relationship Id="rId6" Type="http://schemas.openxmlformats.org/officeDocument/2006/relationships/image" Target="../media/image603.png"/><Relationship Id="rId7" Type="http://schemas.openxmlformats.org/officeDocument/2006/relationships/image" Target="../media/image605.png"/><Relationship Id="rId8" Type="http://schemas.openxmlformats.org/officeDocument/2006/relationships/image" Target="../media/image606.png"/><Relationship Id="rId9" Type="http://schemas.openxmlformats.org/officeDocument/2006/relationships/image" Target="../media/image607.png"/><Relationship Id="rId10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4.png"/><Relationship Id="rId20" Type="http://schemas.openxmlformats.org/officeDocument/2006/relationships/image" Target="../media/image624.png"/><Relationship Id="rId21" Type="http://schemas.openxmlformats.org/officeDocument/2006/relationships/image" Target="../media/image625.png"/><Relationship Id="rId22" Type="http://schemas.openxmlformats.org/officeDocument/2006/relationships/image" Target="../media/image626.png"/><Relationship Id="rId23" Type="http://schemas.openxmlformats.org/officeDocument/2006/relationships/image" Target="../media/image627.png"/><Relationship Id="rId24" Type="http://schemas.openxmlformats.org/officeDocument/2006/relationships/image" Target="../media/image628.png"/><Relationship Id="rId25" Type="http://schemas.openxmlformats.org/officeDocument/2006/relationships/image" Target="../media/image629.png"/><Relationship Id="rId26" Type="http://schemas.openxmlformats.org/officeDocument/2006/relationships/image" Target="../media/image630.png"/><Relationship Id="rId10" Type="http://schemas.openxmlformats.org/officeDocument/2006/relationships/image" Target="../media/image615.png"/><Relationship Id="rId11" Type="http://schemas.openxmlformats.org/officeDocument/2006/relationships/image" Target="../media/image616.png"/><Relationship Id="rId12" Type="http://schemas.openxmlformats.org/officeDocument/2006/relationships/image" Target="../media/image617.png"/><Relationship Id="rId13" Type="http://schemas.openxmlformats.org/officeDocument/2006/relationships/image" Target="../media/image477.png"/><Relationship Id="rId14" Type="http://schemas.openxmlformats.org/officeDocument/2006/relationships/image" Target="../media/image618.png"/><Relationship Id="rId15" Type="http://schemas.openxmlformats.org/officeDocument/2006/relationships/image" Target="../media/image619.png"/><Relationship Id="rId16" Type="http://schemas.openxmlformats.org/officeDocument/2006/relationships/image" Target="../media/image620.png"/><Relationship Id="rId17" Type="http://schemas.openxmlformats.org/officeDocument/2006/relationships/image" Target="../media/image621.png"/><Relationship Id="rId18" Type="http://schemas.openxmlformats.org/officeDocument/2006/relationships/image" Target="../media/image622.png"/><Relationship Id="rId19" Type="http://schemas.openxmlformats.org/officeDocument/2006/relationships/image" Target="../media/image6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18.png"/><Relationship Id="rId6" Type="http://schemas.openxmlformats.org/officeDocument/2006/relationships/image" Target="../media/image611.png"/><Relationship Id="rId7" Type="http://schemas.openxmlformats.org/officeDocument/2006/relationships/image" Target="../media/image612.png"/><Relationship Id="rId8" Type="http://schemas.openxmlformats.org/officeDocument/2006/relationships/image" Target="../media/image613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4.png"/><Relationship Id="rId12" Type="http://schemas.openxmlformats.org/officeDocument/2006/relationships/image" Target="../media/image69.png"/><Relationship Id="rId13" Type="http://schemas.openxmlformats.org/officeDocument/2006/relationships/image" Target="../media/image635.png"/><Relationship Id="rId14" Type="http://schemas.openxmlformats.org/officeDocument/2006/relationships/image" Target="../media/image636.png"/><Relationship Id="rId15" Type="http://schemas.openxmlformats.org/officeDocument/2006/relationships/image" Target="../media/image637.png"/><Relationship Id="rId16" Type="http://schemas.openxmlformats.org/officeDocument/2006/relationships/image" Target="../media/image638.png"/><Relationship Id="rId17" Type="http://schemas.openxmlformats.org/officeDocument/2006/relationships/image" Target="../media/image544.png"/><Relationship Id="rId18" Type="http://schemas.openxmlformats.org/officeDocument/2006/relationships/image" Target="../media/image6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31.png"/><Relationship Id="rId6" Type="http://schemas.openxmlformats.org/officeDocument/2006/relationships/image" Target="../media/image632.png"/><Relationship Id="rId7" Type="http://schemas.openxmlformats.org/officeDocument/2006/relationships/image" Target="../media/image386.png"/><Relationship Id="rId8" Type="http://schemas.openxmlformats.org/officeDocument/2006/relationships/image" Target="../media/image633.png"/><Relationship Id="rId9" Type="http://schemas.openxmlformats.org/officeDocument/2006/relationships/image" Target="../media/image490.png"/><Relationship Id="rId10" Type="http://schemas.openxmlformats.org/officeDocument/2006/relationships/image" Target="../media/image543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3.png"/><Relationship Id="rId20" Type="http://schemas.openxmlformats.org/officeDocument/2006/relationships/image" Target="../media/image515.png"/><Relationship Id="rId21" Type="http://schemas.openxmlformats.org/officeDocument/2006/relationships/image" Target="../media/image516.png"/><Relationship Id="rId10" Type="http://schemas.openxmlformats.org/officeDocument/2006/relationships/image" Target="../media/image644.png"/><Relationship Id="rId11" Type="http://schemas.openxmlformats.org/officeDocument/2006/relationships/image" Target="../media/image645.png"/><Relationship Id="rId12" Type="http://schemas.openxmlformats.org/officeDocument/2006/relationships/image" Target="../media/image646.png"/><Relationship Id="rId13" Type="http://schemas.openxmlformats.org/officeDocument/2006/relationships/image" Target="../media/image647.png"/><Relationship Id="rId14" Type="http://schemas.openxmlformats.org/officeDocument/2006/relationships/image" Target="../media/image648.png"/><Relationship Id="rId15" Type="http://schemas.openxmlformats.org/officeDocument/2006/relationships/image" Target="../media/image496.png"/><Relationship Id="rId16" Type="http://schemas.openxmlformats.org/officeDocument/2006/relationships/image" Target="../media/image649.png"/><Relationship Id="rId17" Type="http://schemas.openxmlformats.org/officeDocument/2006/relationships/image" Target="../media/image495.png"/><Relationship Id="rId18" Type="http://schemas.openxmlformats.org/officeDocument/2006/relationships/image" Target="../media/image494.png"/><Relationship Id="rId19" Type="http://schemas.openxmlformats.org/officeDocument/2006/relationships/image" Target="../media/image5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39.png"/><Relationship Id="rId6" Type="http://schemas.openxmlformats.org/officeDocument/2006/relationships/image" Target="../media/image640.png"/><Relationship Id="rId7" Type="http://schemas.openxmlformats.org/officeDocument/2006/relationships/image" Target="../media/image641.png"/><Relationship Id="rId8" Type="http://schemas.openxmlformats.org/officeDocument/2006/relationships/image" Target="../media/image6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3.png"/><Relationship Id="rId20" Type="http://schemas.openxmlformats.org/officeDocument/2006/relationships/image" Target="../media/image478.png"/><Relationship Id="rId21" Type="http://schemas.openxmlformats.org/officeDocument/2006/relationships/image" Target="../media/image57.png"/><Relationship Id="rId10" Type="http://schemas.openxmlformats.org/officeDocument/2006/relationships/image" Target="../media/image654.png"/><Relationship Id="rId11" Type="http://schemas.openxmlformats.org/officeDocument/2006/relationships/image" Target="../media/image655.png"/><Relationship Id="rId12" Type="http://schemas.openxmlformats.org/officeDocument/2006/relationships/image" Target="../media/image656.png"/><Relationship Id="rId13" Type="http://schemas.openxmlformats.org/officeDocument/2006/relationships/image" Target="../media/image657.png"/><Relationship Id="rId14" Type="http://schemas.openxmlformats.org/officeDocument/2006/relationships/image" Target="../media/image658.png"/><Relationship Id="rId15" Type="http://schemas.openxmlformats.org/officeDocument/2006/relationships/image" Target="../media/image659.png"/><Relationship Id="rId16" Type="http://schemas.openxmlformats.org/officeDocument/2006/relationships/image" Target="../media/image660.png"/><Relationship Id="rId17" Type="http://schemas.openxmlformats.org/officeDocument/2006/relationships/image" Target="../media/image661.png"/><Relationship Id="rId18" Type="http://schemas.openxmlformats.org/officeDocument/2006/relationships/image" Target="../media/image662.png"/><Relationship Id="rId19" Type="http://schemas.openxmlformats.org/officeDocument/2006/relationships/image" Target="../media/image50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50.png"/><Relationship Id="rId6" Type="http://schemas.openxmlformats.org/officeDocument/2006/relationships/image" Target="../media/image406.png"/><Relationship Id="rId7" Type="http://schemas.openxmlformats.org/officeDocument/2006/relationships/image" Target="../media/image651.png"/><Relationship Id="rId8" Type="http://schemas.openxmlformats.org/officeDocument/2006/relationships/image" Target="../media/image652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4.png"/><Relationship Id="rId20" Type="http://schemas.openxmlformats.org/officeDocument/2006/relationships/image" Target="../media/image675.png"/><Relationship Id="rId21" Type="http://schemas.openxmlformats.org/officeDocument/2006/relationships/image" Target="../media/image676.png"/><Relationship Id="rId22" Type="http://schemas.openxmlformats.org/officeDocument/2006/relationships/image" Target="../media/image677.png"/><Relationship Id="rId10" Type="http://schemas.openxmlformats.org/officeDocument/2006/relationships/image" Target="../media/image665.png"/><Relationship Id="rId11" Type="http://schemas.openxmlformats.org/officeDocument/2006/relationships/image" Target="../media/image666.png"/><Relationship Id="rId12" Type="http://schemas.openxmlformats.org/officeDocument/2006/relationships/image" Target="../media/image667.png"/><Relationship Id="rId13" Type="http://schemas.openxmlformats.org/officeDocument/2006/relationships/image" Target="../media/image668.png"/><Relationship Id="rId14" Type="http://schemas.openxmlformats.org/officeDocument/2006/relationships/image" Target="../media/image669.png"/><Relationship Id="rId15" Type="http://schemas.openxmlformats.org/officeDocument/2006/relationships/image" Target="../media/image670.png"/><Relationship Id="rId16" Type="http://schemas.openxmlformats.org/officeDocument/2006/relationships/image" Target="../media/image671.png"/><Relationship Id="rId17" Type="http://schemas.openxmlformats.org/officeDocument/2006/relationships/image" Target="../media/image672.png"/><Relationship Id="rId18" Type="http://schemas.openxmlformats.org/officeDocument/2006/relationships/image" Target="../media/image673.png"/><Relationship Id="rId19" Type="http://schemas.openxmlformats.org/officeDocument/2006/relationships/image" Target="../media/image67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97.png"/><Relationship Id="rId6" Type="http://schemas.openxmlformats.org/officeDocument/2006/relationships/image" Target="../media/image498.png"/><Relationship Id="rId7" Type="http://schemas.openxmlformats.org/officeDocument/2006/relationships/image" Target="../media/image499.png"/><Relationship Id="rId8" Type="http://schemas.openxmlformats.org/officeDocument/2006/relationships/image" Target="../media/image663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8.png"/><Relationship Id="rId20" Type="http://schemas.openxmlformats.org/officeDocument/2006/relationships/image" Target="../media/image685.png"/><Relationship Id="rId21" Type="http://schemas.openxmlformats.org/officeDocument/2006/relationships/image" Target="../media/image686.png"/><Relationship Id="rId22" Type="http://schemas.openxmlformats.org/officeDocument/2006/relationships/image" Target="../media/image544.png"/><Relationship Id="rId10" Type="http://schemas.openxmlformats.org/officeDocument/2006/relationships/image" Target="../media/image637.png"/><Relationship Id="rId11" Type="http://schemas.openxmlformats.org/officeDocument/2006/relationships/image" Target="../media/image679.png"/><Relationship Id="rId12" Type="http://schemas.openxmlformats.org/officeDocument/2006/relationships/image" Target="../media/image680.png"/><Relationship Id="rId13" Type="http://schemas.openxmlformats.org/officeDocument/2006/relationships/image" Target="../media/image681.png"/><Relationship Id="rId14" Type="http://schemas.openxmlformats.org/officeDocument/2006/relationships/image" Target="../media/image682.png"/><Relationship Id="rId15" Type="http://schemas.openxmlformats.org/officeDocument/2006/relationships/image" Target="../media/image683.png"/><Relationship Id="rId16" Type="http://schemas.openxmlformats.org/officeDocument/2006/relationships/image" Target="../media/image357.png"/><Relationship Id="rId17" Type="http://schemas.openxmlformats.org/officeDocument/2006/relationships/image" Target="../media/image348.png"/><Relationship Id="rId18" Type="http://schemas.openxmlformats.org/officeDocument/2006/relationships/image" Target="../media/image344.png"/><Relationship Id="rId19" Type="http://schemas.openxmlformats.org/officeDocument/2006/relationships/image" Target="../media/image68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698.png"/><Relationship Id="rId21" Type="http://schemas.openxmlformats.org/officeDocument/2006/relationships/image" Target="../media/image699.png"/><Relationship Id="rId22" Type="http://schemas.openxmlformats.org/officeDocument/2006/relationships/image" Target="../media/image700.png"/><Relationship Id="rId23" Type="http://schemas.openxmlformats.org/officeDocument/2006/relationships/image" Target="../media/image701.png"/><Relationship Id="rId24" Type="http://schemas.openxmlformats.org/officeDocument/2006/relationships/image" Target="../media/image702.png"/><Relationship Id="rId25" Type="http://schemas.openxmlformats.org/officeDocument/2006/relationships/image" Target="../media/image703.png"/><Relationship Id="rId10" Type="http://schemas.openxmlformats.org/officeDocument/2006/relationships/image" Target="../media/image353.png"/><Relationship Id="rId11" Type="http://schemas.openxmlformats.org/officeDocument/2006/relationships/image" Target="../media/image690.png"/><Relationship Id="rId12" Type="http://schemas.openxmlformats.org/officeDocument/2006/relationships/image" Target="../media/image354.png"/><Relationship Id="rId13" Type="http://schemas.openxmlformats.org/officeDocument/2006/relationships/image" Target="../media/image691.png"/><Relationship Id="rId14" Type="http://schemas.openxmlformats.org/officeDocument/2006/relationships/image" Target="../media/image692.png"/><Relationship Id="rId15" Type="http://schemas.openxmlformats.org/officeDocument/2006/relationships/image" Target="../media/image693.png"/><Relationship Id="rId16" Type="http://schemas.openxmlformats.org/officeDocument/2006/relationships/image" Target="../media/image694.png"/><Relationship Id="rId17" Type="http://schemas.openxmlformats.org/officeDocument/2006/relationships/image" Target="../media/image695.png"/><Relationship Id="rId18" Type="http://schemas.openxmlformats.org/officeDocument/2006/relationships/image" Target="../media/image696.png"/><Relationship Id="rId19" Type="http://schemas.openxmlformats.org/officeDocument/2006/relationships/image" Target="../media/image69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87.png"/><Relationship Id="rId6" Type="http://schemas.openxmlformats.org/officeDocument/2006/relationships/image" Target="../media/image688.png"/><Relationship Id="rId7" Type="http://schemas.openxmlformats.org/officeDocument/2006/relationships/image" Target="../media/image343.png"/><Relationship Id="rId8" Type="http://schemas.openxmlformats.org/officeDocument/2006/relationships/image" Target="../media/image689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8.png"/><Relationship Id="rId20" Type="http://schemas.openxmlformats.org/officeDocument/2006/relationships/image" Target="../media/image717.png"/><Relationship Id="rId21" Type="http://schemas.openxmlformats.org/officeDocument/2006/relationships/image" Target="../media/image718.png"/><Relationship Id="rId22" Type="http://schemas.openxmlformats.org/officeDocument/2006/relationships/image" Target="../media/image719.png"/><Relationship Id="rId23" Type="http://schemas.openxmlformats.org/officeDocument/2006/relationships/image" Target="../media/image720.png"/><Relationship Id="rId10" Type="http://schemas.openxmlformats.org/officeDocument/2006/relationships/image" Target="../media/image709.png"/><Relationship Id="rId11" Type="http://schemas.openxmlformats.org/officeDocument/2006/relationships/image" Target="../media/image710.png"/><Relationship Id="rId12" Type="http://schemas.openxmlformats.org/officeDocument/2006/relationships/image" Target="../media/image711.png"/><Relationship Id="rId13" Type="http://schemas.openxmlformats.org/officeDocument/2006/relationships/image" Target="../media/image712.png"/><Relationship Id="rId14" Type="http://schemas.openxmlformats.org/officeDocument/2006/relationships/image" Target="../media/image713.png"/><Relationship Id="rId15" Type="http://schemas.openxmlformats.org/officeDocument/2006/relationships/image" Target="../media/image714.png"/><Relationship Id="rId16" Type="http://schemas.openxmlformats.org/officeDocument/2006/relationships/image" Target="../media/image491.png"/><Relationship Id="rId17" Type="http://schemas.openxmlformats.org/officeDocument/2006/relationships/image" Target="../media/image715.png"/><Relationship Id="rId18" Type="http://schemas.openxmlformats.org/officeDocument/2006/relationships/image" Target="../media/image403.png"/><Relationship Id="rId19" Type="http://schemas.openxmlformats.org/officeDocument/2006/relationships/image" Target="../media/image7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04.png"/><Relationship Id="rId6" Type="http://schemas.openxmlformats.org/officeDocument/2006/relationships/image" Target="../media/image705.png"/><Relationship Id="rId7" Type="http://schemas.openxmlformats.org/officeDocument/2006/relationships/image" Target="../media/image706.png"/><Relationship Id="rId8" Type="http://schemas.openxmlformats.org/officeDocument/2006/relationships/image" Target="../media/image707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4.png"/><Relationship Id="rId20" Type="http://schemas.openxmlformats.org/officeDocument/2006/relationships/image" Target="../media/image730.png"/><Relationship Id="rId21" Type="http://schemas.openxmlformats.org/officeDocument/2006/relationships/image" Target="../media/image731.png"/><Relationship Id="rId10" Type="http://schemas.openxmlformats.org/officeDocument/2006/relationships/image" Target="../media/image508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725.png"/><Relationship Id="rId14" Type="http://schemas.openxmlformats.org/officeDocument/2006/relationships/image" Target="../media/image726.png"/><Relationship Id="rId15" Type="http://schemas.openxmlformats.org/officeDocument/2006/relationships/image" Target="../media/image489.png"/><Relationship Id="rId16" Type="http://schemas.openxmlformats.org/officeDocument/2006/relationships/image" Target="../media/image727.png"/><Relationship Id="rId17" Type="http://schemas.openxmlformats.org/officeDocument/2006/relationships/image" Target="../media/image490.png"/><Relationship Id="rId18" Type="http://schemas.openxmlformats.org/officeDocument/2006/relationships/image" Target="../media/image728.png"/><Relationship Id="rId19" Type="http://schemas.openxmlformats.org/officeDocument/2006/relationships/image" Target="../media/image7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21.png"/><Relationship Id="rId6" Type="http://schemas.openxmlformats.org/officeDocument/2006/relationships/image" Target="../media/image722.png"/><Relationship Id="rId7" Type="http://schemas.openxmlformats.org/officeDocument/2006/relationships/image" Target="../media/image509.png"/><Relationship Id="rId8" Type="http://schemas.openxmlformats.org/officeDocument/2006/relationships/image" Target="../media/image723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4.png"/><Relationship Id="rId20" Type="http://schemas.openxmlformats.org/officeDocument/2006/relationships/image" Target="../media/image744.png"/><Relationship Id="rId21" Type="http://schemas.openxmlformats.org/officeDocument/2006/relationships/image" Target="../media/image745.png"/><Relationship Id="rId22" Type="http://schemas.openxmlformats.org/officeDocument/2006/relationships/image" Target="../media/image746.png"/><Relationship Id="rId10" Type="http://schemas.openxmlformats.org/officeDocument/2006/relationships/image" Target="../media/image735.png"/><Relationship Id="rId11" Type="http://schemas.openxmlformats.org/officeDocument/2006/relationships/image" Target="../media/image736.png"/><Relationship Id="rId12" Type="http://schemas.openxmlformats.org/officeDocument/2006/relationships/image" Target="../media/image485.png"/><Relationship Id="rId13" Type="http://schemas.openxmlformats.org/officeDocument/2006/relationships/image" Target="../media/image737.png"/><Relationship Id="rId14" Type="http://schemas.openxmlformats.org/officeDocument/2006/relationships/image" Target="../media/image738.png"/><Relationship Id="rId15" Type="http://schemas.openxmlformats.org/officeDocument/2006/relationships/image" Target="../media/image739.png"/><Relationship Id="rId16" Type="http://schemas.openxmlformats.org/officeDocument/2006/relationships/image" Target="../media/image740.png"/><Relationship Id="rId17" Type="http://schemas.openxmlformats.org/officeDocument/2006/relationships/image" Target="../media/image741.png"/><Relationship Id="rId18" Type="http://schemas.openxmlformats.org/officeDocument/2006/relationships/image" Target="../media/image742.png"/><Relationship Id="rId19" Type="http://schemas.openxmlformats.org/officeDocument/2006/relationships/image" Target="../media/image7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32.png"/><Relationship Id="rId6" Type="http://schemas.openxmlformats.org/officeDocument/2006/relationships/image" Target="../media/image733.png"/><Relationship Id="rId7" Type="http://schemas.openxmlformats.org/officeDocument/2006/relationships/image" Target="../media/image425.png"/><Relationship Id="rId8" Type="http://schemas.openxmlformats.org/officeDocument/2006/relationships/image" Target="../media/image48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8.png"/><Relationship Id="rId20" Type="http://schemas.openxmlformats.org/officeDocument/2006/relationships/image" Target="../media/image756.png"/><Relationship Id="rId21" Type="http://schemas.openxmlformats.org/officeDocument/2006/relationships/image" Target="../media/image757.png"/><Relationship Id="rId22" Type="http://schemas.openxmlformats.org/officeDocument/2006/relationships/image" Target="../media/image758.png"/><Relationship Id="rId23" Type="http://schemas.openxmlformats.org/officeDocument/2006/relationships/image" Target="../media/image759.png"/><Relationship Id="rId10" Type="http://schemas.openxmlformats.org/officeDocument/2006/relationships/image" Target="../media/image414.png"/><Relationship Id="rId11" Type="http://schemas.openxmlformats.org/officeDocument/2006/relationships/image" Target="../media/image749.png"/><Relationship Id="rId12" Type="http://schemas.openxmlformats.org/officeDocument/2006/relationships/image" Target="../media/image750.png"/><Relationship Id="rId13" Type="http://schemas.openxmlformats.org/officeDocument/2006/relationships/image" Target="../media/image751.png"/><Relationship Id="rId14" Type="http://schemas.openxmlformats.org/officeDocument/2006/relationships/image" Target="../media/image86.png"/><Relationship Id="rId15" Type="http://schemas.openxmlformats.org/officeDocument/2006/relationships/image" Target="../media/image752.png"/><Relationship Id="rId16" Type="http://schemas.openxmlformats.org/officeDocument/2006/relationships/image" Target="../media/image753.png"/><Relationship Id="rId17" Type="http://schemas.openxmlformats.org/officeDocument/2006/relationships/image" Target="../media/image754.png"/><Relationship Id="rId18" Type="http://schemas.openxmlformats.org/officeDocument/2006/relationships/image" Target="../media/image499.png"/><Relationship Id="rId19" Type="http://schemas.openxmlformats.org/officeDocument/2006/relationships/image" Target="../media/image7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92.png"/><Relationship Id="rId6" Type="http://schemas.openxmlformats.org/officeDocument/2006/relationships/image" Target="../media/image493.png"/><Relationship Id="rId7" Type="http://schemas.openxmlformats.org/officeDocument/2006/relationships/image" Target="../media/image500.png"/><Relationship Id="rId8" Type="http://schemas.openxmlformats.org/officeDocument/2006/relationships/image" Target="../media/image747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5.png"/><Relationship Id="rId12" Type="http://schemas.openxmlformats.org/officeDocument/2006/relationships/image" Target="../media/image760.png"/><Relationship Id="rId13" Type="http://schemas.openxmlformats.org/officeDocument/2006/relationships/image" Target="../media/image761.png"/><Relationship Id="rId14" Type="http://schemas.openxmlformats.org/officeDocument/2006/relationships/image" Target="../media/image76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22.png"/><Relationship Id="rId6" Type="http://schemas.openxmlformats.org/officeDocument/2006/relationships/image" Target="../media/image509.png"/><Relationship Id="rId7" Type="http://schemas.openxmlformats.org/officeDocument/2006/relationships/image" Target="../media/image514.png"/><Relationship Id="rId8" Type="http://schemas.openxmlformats.org/officeDocument/2006/relationships/image" Target="../media/image516.png"/><Relationship Id="rId9" Type="http://schemas.openxmlformats.org/officeDocument/2006/relationships/image" Target="../media/image515.png"/><Relationship Id="rId10" Type="http://schemas.openxmlformats.org/officeDocument/2006/relationships/image" Target="../media/image4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3.png"/><Relationship Id="rId6" Type="http://schemas.openxmlformats.org/officeDocument/2006/relationships/image" Target="../media/image763.png"/><Relationship Id="rId7" Type="http://schemas.openxmlformats.org/officeDocument/2006/relationships/image" Target="../media/image764.png"/><Relationship Id="rId8" Type="http://schemas.openxmlformats.org/officeDocument/2006/relationships/image" Target="../media/image76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png"/><Relationship Id="rId12" Type="http://schemas.openxmlformats.org/officeDocument/2006/relationships/image" Target="../media/image93.png"/><Relationship Id="rId13" Type="http://schemas.openxmlformats.org/officeDocument/2006/relationships/image" Target="../media/image10.png"/><Relationship Id="rId14" Type="http://schemas.openxmlformats.org/officeDocument/2006/relationships/image" Target="../media/image36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5.png"/><Relationship Id="rId6" Type="http://schemas.openxmlformats.org/officeDocument/2006/relationships/image" Target="../media/image77.png"/><Relationship Id="rId7" Type="http://schemas.openxmlformats.org/officeDocument/2006/relationships/image" Target="../media/image75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1.png"/><Relationship Id="rId12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33.png"/><Relationship Id="rId6" Type="http://schemas.openxmlformats.org/officeDocument/2006/relationships/image" Target="../media/image486.png"/><Relationship Id="rId7" Type="http://schemas.openxmlformats.org/officeDocument/2006/relationships/image" Target="../media/image425.png"/><Relationship Id="rId8" Type="http://schemas.openxmlformats.org/officeDocument/2006/relationships/image" Target="../media/image553.png"/><Relationship Id="rId9" Type="http://schemas.openxmlformats.org/officeDocument/2006/relationships/image" Target="../media/image518.png"/><Relationship Id="rId10" Type="http://schemas.openxmlformats.org/officeDocument/2006/relationships/image" Target="../media/image541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0.png"/><Relationship Id="rId12" Type="http://schemas.openxmlformats.org/officeDocument/2006/relationships/image" Target="../media/image454.png"/><Relationship Id="rId13" Type="http://schemas.openxmlformats.org/officeDocument/2006/relationships/image" Target="../media/image771.png"/><Relationship Id="rId14" Type="http://schemas.openxmlformats.org/officeDocument/2006/relationships/image" Target="../media/image772.png"/><Relationship Id="rId15" Type="http://schemas.openxmlformats.org/officeDocument/2006/relationships/image" Target="../media/image773.png"/><Relationship Id="rId16" Type="http://schemas.openxmlformats.org/officeDocument/2006/relationships/image" Target="../media/image615.png"/><Relationship Id="rId17" Type="http://schemas.openxmlformats.org/officeDocument/2006/relationships/image" Target="../media/image774.png"/><Relationship Id="rId18" Type="http://schemas.openxmlformats.org/officeDocument/2006/relationships/image" Target="../media/image77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766.png"/><Relationship Id="rId7" Type="http://schemas.openxmlformats.org/officeDocument/2006/relationships/image" Target="../media/image767.png"/><Relationship Id="rId8" Type="http://schemas.openxmlformats.org/officeDocument/2006/relationships/image" Target="../media/image424.png"/><Relationship Id="rId9" Type="http://schemas.openxmlformats.org/officeDocument/2006/relationships/image" Target="../media/image768.png"/><Relationship Id="rId10" Type="http://schemas.openxmlformats.org/officeDocument/2006/relationships/image" Target="../media/image7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66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778.png"/><Relationship Id="rId9" Type="http://schemas.openxmlformats.org/officeDocument/2006/relationships/image" Target="../media/image779.png"/><Relationship Id="rId10" Type="http://schemas.openxmlformats.org/officeDocument/2006/relationships/image" Target="../media/image6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5.png"/><Relationship Id="rId12" Type="http://schemas.openxmlformats.org/officeDocument/2006/relationships/image" Target="../media/image786.png"/><Relationship Id="rId13" Type="http://schemas.openxmlformats.org/officeDocument/2006/relationships/image" Target="../media/image787.png"/><Relationship Id="rId14" Type="http://schemas.openxmlformats.org/officeDocument/2006/relationships/image" Target="../media/image46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80.png"/><Relationship Id="rId6" Type="http://schemas.openxmlformats.org/officeDocument/2006/relationships/image" Target="../media/image781.png"/><Relationship Id="rId7" Type="http://schemas.openxmlformats.org/officeDocument/2006/relationships/image" Target="../media/image782.png"/><Relationship Id="rId8" Type="http://schemas.openxmlformats.org/officeDocument/2006/relationships/image" Target="../media/image767.png"/><Relationship Id="rId9" Type="http://schemas.openxmlformats.org/officeDocument/2006/relationships/image" Target="../media/image783.png"/><Relationship Id="rId10" Type="http://schemas.openxmlformats.org/officeDocument/2006/relationships/image" Target="../media/image784.png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786.png"/><Relationship Id="rId13" Type="http://schemas.openxmlformats.org/officeDocument/2006/relationships/image" Target="../media/image785.png"/><Relationship Id="rId14" Type="http://schemas.openxmlformats.org/officeDocument/2006/relationships/image" Target="../media/image789.png"/><Relationship Id="rId15" Type="http://schemas.openxmlformats.org/officeDocument/2006/relationships/image" Target="../media/image784.png"/><Relationship Id="rId16" Type="http://schemas.openxmlformats.org/officeDocument/2006/relationships/image" Target="../media/image787.png"/><Relationship Id="rId17" Type="http://schemas.openxmlformats.org/officeDocument/2006/relationships/image" Target="../media/image790.png"/><Relationship Id="rId18" Type="http://schemas.openxmlformats.org/officeDocument/2006/relationships/image" Target="../media/image791.png"/><Relationship Id="rId19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67.png"/><Relationship Id="rId6" Type="http://schemas.openxmlformats.org/officeDocument/2006/relationships/image" Target="../media/image424.png"/><Relationship Id="rId7" Type="http://schemas.openxmlformats.org/officeDocument/2006/relationships/image" Target="../media/image783.png"/><Relationship Id="rId8" Type="http://schemas.openxmlformats.org/officeDocument/2006/relationships/image" Target="../media/image788.png"/><Relationship Id="rId9" Type="http://schemas.openxmlformats.org/officeDocument/2006/relationships/image" Target="../media/image465.png"/><Relationship Id="rId10" Type="http://schemas.openxmlformats.org/officeDocument/2006/relationships/image" Target="../media/image766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7.png"/><Relationship Id="rId12" Type="http://schemas.openxmlformats.org/officeDocument/2006/relationships/image" Target="../media/image798.png"/><Relationship Id="rId13" Type="http://schemas.openxmlformats.org/officeDocument/2006/relationships/image" Target="../media/image799.png"/><Relationship Id="rId14" Type="http://schemas.openxmlformats.org/officeDocument/2006/relationships/image" Target="../media/image800.png"/><Relationship Id="rId15" Type="http://schemas.openxmlformats.org/officeDocument/2006/relationships/image" Target="../media/image801.png"/><Relationship Id="rId16" Type="http://schemas.openxmlformats.org/officeDocument/2006/relationships/image" Target="../media/image802.png"/><Relationship Id="rId17" Type="http://schemas.openxmlformats.org/officeDocument/2006/relationships/image" Target="../media/image79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84.png"/><Relationship Id="rId6" Type="http://schemas.openxmlformats.org/officeDocument/2006/relationships/image" Target="../media/image792.png"/><Relationship Id="rId7" Type="http://schemas.openxmlformats.org/officeDocument/2006/relationships/image" Target="../media/image793.png"/><Relationship Id="rId8" Type="http://schemas.openxmlformats.org/officeDocument/2006/relationships/image" Target="../media/image794.png"/><Relationship Id="rId9" Type="http://schemas.openxmlformats.org/officeDocument/2006/relationships/image" Target="../media/image795.png"/><Relationship Id="rId10" Type="http://schemas.openxmlformats.org/officeDocument/2006/relationships/image" Target="../media/image796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179.png"/><Relationship Id="rId21" Type="http://schemas.openxmlformats.org/officeDocument/2006/relationships/image" Target="../media/image809.png"/><Relationship Id="rId22" Type="http://schemas.openxmlformats.org/officeDocument/2006/relationships/image" Target="../media/image336.png"/><Relationship Id="rId23" Type="http://schemas.openxmlformats.org/officeDocument/2006/relationships/image" Target="../media/image68.png"/><Relationship Id="rId10" Type="http://schemas.openxmlformats.org/officeDocument/2006/relationships/image" Target="../media/image804.png"/><Relationship Id="rId11" Type="http://schemas.openxmlformats.org/officeDocument/2006/relationships/image" Target="../media/image805.png"/><Relationship Id="rId12" Type="http://schemas.openxmlformats.org/officeDocument/2006/relationships/image" Target="../media/image344.png"/><Relationship Id="rId13" Type="http://schemas.openxmlformats.org/officeDocument/2006/relationships/image" Target="../media/image806.png"/><Relationship Id="rId14" Type="http://schemas.openxmlformats.org/officeDocument/2006/relationships/image" Target="../media/image93.png"/><Relationship Id="rId15" Type="http://schemas.openxmlformats.org/officeDocument/2006/relationships/image" Target="../media/image318.png"/><Relationship Id="rId16" Type="http://schemas.openxmlformats.org/officeDocument/2006/relationships/image" Target="../media/image492.png"/><Relationship Id="rId17" Type="http://schemas.openxmlformats.org/officeDocument/2006/relationships/image" Target="../media/image807.png"/><Relationship Id="rId18" Type="http://schemas.openxmlformats.org/officeDocument/2006/relationships/image" Target="../media/image808.png"/><Relationship Id="rId19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331.png"/><Relationship Id="rId8" Type="http://schemas.openxmlformats.org/officeDocument/2006/relationships/image" Target="../media/image803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1.png"/><Relationship Id="rId12" Type="http://schemas.openxmlformats.org/officeDocument/2006/relationships/image" Target="../media/image21.png"/><Relationship Id="rId13" Type="http://schemas.openxmlformats.org/officeDocument/2006/relationships/image" Target="../media/image812.png"/><Relationship Id="rId14" Type="http://schemas.openxmlformats.org/officeDocument/2006/relationships/image" Target="../media/image488.png"/><Relationship Id="rId15" Type="http://schemas.openxmlformats.org/officeDocument/2006/relationships/image" Target="../media/image171.png"/><Relationship Id="rId16" Type="http://schemas.openxmlformats.org/officeDocument/2006/relationships/image" Target="../media/image104.png"/><Relationship Id="rId17" Type="http://schemas.openxmlformats.org/officeDocument/2006/relationships/image" Target="../media/image813.png"/><Relationship Id="rId18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03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810.png"/><Relationship Id="rId10" Type="http://schemas.openxmlformats.org/officeDocument/2006/relationships/image" Target="../media/image352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6.png"/><Relationship Id="rId12" Type="http://schemas.openxmlformats.org/officeDocument/2006/relationships/image" Target="../media/image499.png"/><Relationship Id="rId13" Type="http://schemas.openxmlformats.org/officeDocument/2006/relationships/image" Target="../media/image818.png"/><Relationship Id="rId14" Type="http://schemas.openxmlformats.org/officeDocument/2006/relationships/image" Target="../media/image8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8.png"/><Relationship Id="rId6" Type="http://schemas.openxmlformats.org/officeDocument/2006/relationships/image" Target="../media/image812.png"/><Relationship Id="rId7" Type="http://schemas.openxmlformats.org/officeDocument/2006/relationships/image" Target="../media/image814.png"/><Relationship Id="rId8" Type="http://schemas.openxmlformats.org/officeDocument/2006/relationships/image" Target="../media/image815.png"/><Relationship Id="rId9" Type="http://schemas.openxmlformats.org/officeDocument/2006/relationships/image" Target="../media/image816.png"/><Relationship Id="rId10" Type="http://schemas.openxmlformats.org/officeDocument/2006/relationships/image" Target="../media/image81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5.png"/><Relationship Id="rId20" Type="http://schemas.openxmlformats.org/officeDocument/2006/relationships/image" Target="../media/image10.png"/><Relationship Id="rId10" Type="http://schemas.openxmlformats.org/officeDocument/2006/relationships/image" Target="../media/image114.png"/><Relationship Id="rId11" Type="http://schemas.openxmlformats.org/officeDocument/2006/relationships/image" Target="../media/image18.png"/><Relationship Id="rId12" Type="http://schemas.openxmlformats.org/officeDocument/2006/relationships/image" Target="../media/image820.png"/><Relationship Id="rId13" Type="http://schemas.openxmlformats.org/officeDocument/2006/relationships/image" Target="../media/image726.png"/><Relationship Id="rId14" Type="http://schemas.openxmlformats.org/officeDocument/2006/relationships/image" Target="../media/image821.png"/><Relationship Id="rId15" Type="http://schemas.openxmlformats.org/officeDocument/2006/relationships/image" Target="../media/image179.png"/><Relationship Id="rId16" Type="http://schemas.openxmlformats.org/officeDocument/2006/relationships/image" Target="../media/image822.png"/><Relationship Id="rId17" Type="http://schemas.openxmlformats.org/officeDocument/2006/relationships/image" Target="../media/image823.png"/><Relationship Id="rId18" Type="http://schemas.openxmlformats.org/officeDocument/2006/relationships/image" Target="../media/image650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08.png"/><Relationship Id="rId6" Type="http://schemas.openxmlformats.org/officeDocument/2006/relationships/image" Target="../media/image714.png"/><Relationship Id="rId7" Type="http://schemas.openxmlformats.org/officeDocument/2006/relationships/image" Target="../media/image403.png"/><Relationship Id="rId8" Type="http://schemas.openxmlformats.org/officeDocument/2006/relationships/image" Target="../media/image72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3.png"/><Relationship Id="rId26" Type="http://schemas.openxmlformats.org/officeDocument/2006/relationships/image" Target="../media/image117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1.png"/><Relationship Id="rId12" Type="http://schemas.openxmlformats.org/officeDocument/2006/relationships/image" Target="../media/image826.png"/><Relationship Id="rId13" Type="http://schemas.openxmlformats.org/officeDocument/2006/relationships/image" Target="../media/image685.png"/><Relationship Id="rId14" Type="http://schemas.openxmlformats.org/officeDocument/2006/relationships/image" Target="../media/image471.png"/><Relationship Id="rId15" Type="http://schemas.openxmlformats.org/officeDocument/2006/relationships/image" Target="../media/image10.png"/><Relationship Id="rId16" Type="http://schemas.openxmlformats.org/officeDocument/2006/relationships/image" Target="../media/image15.png"/><Relationship Id="rId17" Type="http://schemas.openxmlformats.org/officeDocument/2006/relationships/image" Target="../media/image827.png"/><Relationship Id="rId18" Type="http://schemas.openxmlformats.org/officeDocument/2006/relationships/image" Target="../media/image828.png"/><Relationship Id="rId19" Type="http://schemas.openxmlformats.org/officeDocument/2006/relationships/image" Target="../media/image8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86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824.png"/><Relationship Id="rId9" Type="http://schemas.openxmlformats.org/officeDocument/2006/relationships/image" Target="../media/image811.png"/><Relationship Id="rId10" Type="http://schemas.openxmlformats.org/officeDocument/2006/relationships/image" Target="../media/image8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71.png"/><Relationship Id="rId6" Type="http://schemas.openxmlformats.org/officeDocument/2006/relationships/image" Target="../media/image711.png"/><Relationship Id="rId7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71.png"/><Relationship Id="rId6" Type="http://schemas.openxmlformats.org/officeDocument/2006/relationships/image" Target="../media/image830.png"/><Relationship Id="rId7" Type="http://schemas.openxmlformats.org/officeDocument/2006/relationships/image" Target="../media/image811.png"/><Relationship Id="rId8" Type="http://schemas.openxmlformats.org/officeDocument/2006/relationships/image" Target="../media/image8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71.png"/><Relationship Id="rId6" Type="http://schemas.openxmlformats.org/officeDocument/2006/relationships/image" Target="../media/image830.png"/><Relationship Id="rId7" Type="http://schemas.openxmlformats.org/officeDocument/2006/relationships/image" Target="../media/image8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492.png"/><Relationship Id="rId21" Type="http://schemas.openxmlformats.org/officeDocument/2006/relationships/image" Target="../media/image786.png"/><Relationship Id="rId10" Type="http://schemas.openxmlformats.org/officeDocument/2006/relationships/image" Target="../media/image316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390.png"/><Relationship Id="rId14" Type="http://schemas.openxmlformats.org/officeDocument/2006/relationships/image" Target="../media/image805.png"/><Relationship Id="rId15" Type="http://schemas.openxmlformats.org/officeDocument/2006/relationships/image" Target="../media/image825.png"/><Relationship Id="rId16" Type="http://schemas.openxmlformats.org/officeDocument/2006/relationships/image" Target="../media/image429.png"/><Relationship Id="rId17" Type="http://schemas.openxmlformats.org/officeDocument/2006/relationships/image" Target="../media/image68.png"/><Relationship Id="rId18" Type="http://schemas.openxmlformats.org/officeDocument/2006/relationships/image" Target="../media/image12.png"/><Relationship Id="rId19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20" Type="http://schemas.openxmlformats.org/officeDocument/2006/relationships/image" Target="../media/image391.png"/><Relationship Id="rId21" Type="http://schemas.openxmlformats.org/officeDocument/2006/relationships/image" Target="../media/image399.png"/><Relationship Id="rId10" Type="http://schemas.openxmlformats.org/officeDocument/2006/relationships/image" Target="../media/image779.png"/><Relationship Id="rId11" Type="http://schemas.openxmlformats.org/officeDocument/2006/relationships/image" Target="../media/image77.png"/><Relationship Id="rId12" Type="http://schemas.openxmlformats.org/officeDocument/2006/relationships/image" Target="../media/image397.png"/><Relationship Id="rId13" Type="http://schemas.openxmlformats.org/officeDocument/2006/relationships/image" Target="../media/image544.png"/><Relationship Id="rId14" Type="http://schemas.openxmlformats.org/officeDocument/2006/relationships/image" Target="../media/image67.png"/><Relationship Id="rId15" Type="http://schemas.openxmlformats.org/officeDocument/2006/relationships/image" Target="../media/image52.png"/><Relationship Id="rId16" Type="http://schemas.openxmlformats.org/officeDocument/2006/relationships/image" Target="../media/image422.png"/><Relationship Id="rId17" Type="http://schemas.openxmlformats.org/officeDocument/2006/relationships/image" Target="../media/image10.png"/><Relationship Id="rId18" Type="http://schemas.openxmlformats.org/officeDocument/2006/relationships/image" Target="../media/image374.png"/><Relationship Id="rId19" Type="http://schemas.openxmlformats.org/officeDocument/2006/relationships/image" Target="../media/image8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825.png"/><Relationship Id="rId7" Type="http://schemas.openxmlformats.org/officeDocument/2006/relationships/image" Target="../media/image831.png"/><Relationship Id="rId8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52400" y="284733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52401" y="41706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olded Corner 24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/>
          <p:cNvSpPr/>
          <p:nvPr/>
        </p:nvSpPr>
        <p:spPr>
          <a:xfrm>
            <a:off x="1981200" y="5542260"/>
            <a:ext cx="1600200" cy="1163340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/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7315200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1956278" y="152400"/>
            <a:ext cx="34158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1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1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Hello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828800"/>
            <a:ext cx="809625" cy="80962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981200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want to talk to you.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Chatting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Questions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Personal Care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Action words	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Little Words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Day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Describing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Things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Time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Places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Leisure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72" name="Picture 71" descr="Backwar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410200"/>
            <a:ext cx="1625600" cy="16256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340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Food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2743200"/>
            <a:ext cx="1447800" cy="1447800"/>
          </a:xfrm>
          <a:prstGeom prst="rect">
            <a:avLst/>
          </a:prstGeom>
        </p:spPr>
      </p:pic>
      <p:pic>
        <p:nvPicPr>
          <p:cNvPr id="76" name="Picture 7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0" y="4495800"/>
            <a:ext cx="781050" cy="781050"/>
          </a:xfrm>
          <a:prstGeom prst="rect">
            <a:avLst/>
          </a:prstGeom>
        </p:spPr>
      </p:pic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1676400"/>
            <a:ext cx="1003856" cy="1003856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3800" y="2895600"/>
            <a:ext cx="1197551" cy="1197551"/>
          </a:xfrm>
          <a:prstGeom prst="rect">
            <a:avLst/>
          </a:prstGeom>
        </p:spPr>
      </p:pic>
      <p:pic>
        <p:nvPicPr>
          <p:cNvPr id="79" name="Picture 78" descr="128x128.png"/>
          <p:cNvPicPr>
            <a:picLocks noChangeAspect="1"/>
          </p:cNvPicPr>
          <p:nvPr/>
        </p:nvPicPr>
        <p:blipFill>
          <a:blip r:embed="rId10"/>
          <a:srcRect r="45584"/>
          <a:stretch>
            <a:fillRect/>
          </a:stretch>
        </p:blipFill>
        <p:spPr>
          <a:xfrm>
            <a:off x="637803" y="3039268"/>
            <a:ext cx="521443" cy="931863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1"/>
          <a:srcRect l="52100" r="3369" b="63770"/>
          <a:stretch>
            <a:fillRect/>
          </a:stretch>
        </p:blipFill>
        <p:spPr>
          <a:xfrm>
            <a:off x="2133600" y="5700006"/>
            <a:ext cx="1142328" cy="929394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2374942" y="4509214"/>
            <a:ext cx="900986" cy="748586"/>
            <a:chOff x="2374942" y="4509214"/>
            <a:chExt cx="900986" cy="748586"/>
          </a:xfrm>
        </p:grpSpPr>
        <p:pic>
          <p:nvPicPr>
            <p:cNvPr id="82" name="Picture 81" descr="128x128.png"/>
            <p:cNvPicPr>
              <a:picLocks noChangeAspect="1"/>
            </p:cNvPicPr>
            <p:nvPr/>
          </p:nvPicPr>
          <p:blipFill>
            <a:blip r:embed="rId12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83" name="Oval 82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7" name="Picture 86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209800" y="3124200"/>
            <a:ext cx="1066128" cy="914400"/>
          </a:xfrm>
          <a:prstGeom prst="rect">
            <a:avLst/>
          </a:prstGeom>
        </p:spPr>
      </p:pic>
      <p:sp>
        <p:nvSpPr>
          <p:cNvPr id="88" name="Diamond 87"/>
          <p:cNvSpPr/>
          <p:nvPr/>
        </p:nvSpPr>
        <p:spPr>
          <a:xfrm>
            <a:off x="2895600" y="2971800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People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9" name="Picture 88" descr="256x256.png"/>
          <p:cNvPicPr>
            <a:picLocks noChangeAspect="1"/>
          </p:cNvPicPr>
          <p:nvPr/>
        </p:nvPicPr>
        <p:blipFill>
          <a:blip r:embed="rId13"/>
          <a:srcRect l="44155" b="52344"/>
          <a:stretch>
            <a:fillRect/>
          </a:stretch>
        </p:blipFill>
        <p:spPr>
          <a:xfrm>
            <a:off x="4114800" y="1676400"/>
            <a:ext cx="1051122" cy="896997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4038600" y="2286000"/>
            <a:ext cx="5334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9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2899" y="5791199"/>
            <a:ext cx="838201" cy="838201"/>
          </a:xfrm>
          <a:prstGeom prst="rect">
            <a:avLst/>
          </a:prstGeom>
        </p:spPr>
      </p:pic>
      <p:pic>
        <p:nvPicPr>
          <p:cNvPr id="92" name="Picture 91" descr="256x256.png"/>
          <p:cNvPicPr>
            <a:picLocks noChangeAspect="1"/>
          </p:cNvPicPr>
          <p:nvPr/>
        </p:nvPicPr>
        <p:blipFill>
          <a:blip r:embed="rId15"/>
          <a:srcRect l="60547" b="55056"/>
          <a:stretch>
            <a:fillRect/>
          </a:stretch>
        </p:blipFill>
        <p:spPr>
          <a:xfrm>
            <a:off x="4267200" y="4330407"/>
            <a:ext cx="825500" cy="940385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4152899" y="5181600"/>
            <a:ext cx="266701" cy="89192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 flipH="1">
            <a:off x="6096000" y="1600200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Comic Sans MS"/>
                <a:cs typeface="Comic Sans MS"/>
              </a:rPr>
              <a:t>?</a:t>
            </a:r>
            <a:endParaRPr lang="en-US" sz="6000" b="1" dirty="0">
              <a:latin typeface="Comic Sans MS"/>
              <a:cs typeface="Comic Sans MS"/>
            </a:endParaRPr>
          </a:p>
        </p:txBody>
      </p:sp>
      <p:pic>
        <p:nvPicPr>
          <p:cNvPr id="95" name="Picture 94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9600" y="4605040"/>
            <a:ext cx="652760" cy="652760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200" y="4495800"/>
            <a:ext cx="609600" cy="609600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10500" y="4457700"/>
            <a:ext cx="647700" cy="6477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38086" y="5791200"/>
            <a:ext cx="534114" cy="534114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00750" y="5930900"/>
            <a:ext cx="698500" cy="6985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90414" y="5728414"/>
            <a:ext cx="596186" cy="596186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22"/>
          <a:srcRect r="48438" b="63281"/>
          <a:stretch>
            <a:fillRect/>
          </a:stretch>
        </p:blipFill>
        <p:spPr>
          <a:xfrm>
            <a:off x="2476500" y="1976497"/>
            <a:ext cx="838200" cy="596900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63034" y="3157954"/>
            <a:ext cx="761366" cy="761366"/>
          </a:xfrm>
          <a:prstGeom prst="rect">
            <a:avLst/>
          </a:prstGeom>
        </p:spPr>
      </p:pic>
      <p:pic>
        <p:nvPicPr>
          <p:cNvPr id="103" name="Picture 102" descr="256x256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3228778"/>
            <a:ext cx="657422" cy="657422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9181" y="4411981"/>
            <a:ext cx="693419" cy="693419"/>
          </a:xfrm>
          <a:prstGeom prst="rect">
            <a:avLst/>
          </a:prstGeom>
        </p:spPr>
      </p:pic>
      <p:pic>
        <p:nvPicPr>
          <p:cNvPr id="105" name="Picture 104" descr="256x25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00" y="4495800"/>
            <a:ext cx="533400" cy="533400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5425" y="4584700"/>
            <a:ext cx="673100" cy="6731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038392" y="1949450"/>
            <a:ext cx="673100" cy="67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cereal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porridge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bran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toast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butter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croissant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boiled egg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00258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muesli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fried egg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bagel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scrambled egg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breakfast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74" name="Picture 73" descr="128x128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2200" y="1790700"/>
              <a:ext cx="876300" cy="876300"/>
            </a:xfrm>
            <a:prstGeom prst="rect">
              <a:avLst/>
            </a:prstGeom>
          </p:spPr>
        </p:pic>
      </p:grp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3124200"/>
            <a:ext cx="849868" cy="849868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1676400"/>
            <a:ext cx="1206500" cy="1206500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9200" y="1503660"/>
            <a:ext cx="1371600" cy="1371600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700" y="1841500"/>
            <a:ext cx="762000" cy="762000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4406186"/>
            <a:ext cx="1080214" cy="1080214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9358" y="3218160"/>
            <a:ext cx="876300" cy="8763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4100" y="3124200"/>
            <a:ext cx="952500" cy="952500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7978" y="4439940"/>
            <a:ext cx="914400" cy="9144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14" y="4419600"/>
            <a:ext cx="900986" cy="900986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5"/>
          <a:srcRect t="13467" b="17877"/>
          <a:stretch>
            <a:fillRect/>
          </a:stretch>
        </p:blipFill>
        <p:spPr>
          <a:xfrm>
            <a:off x="2146300" y="4439940"/>
            <a:ext cx="1282700" cy="880646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5987" y="2895600"/>
            <a:ext cx="1410413" cy="1410413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7"/>
          <a:srcRect t="35626" r="16406"/>
          <a:stretch>
            <a:fillRect/>
          </a:stretch>
        </p:blipFill>
        <p:spPr>
          <a:xfrm>
            <a:off x="4044949" y="3193474"/>
            <a:ext cx="1015995" cy="782395"/>
          </a:xfrm>
          <a:prstGeom prst="snip1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7340600" y="4191000"/>
            <a:ext cx="1952256" cy="1169372"/>
            <a:chOff x="3771900" y="4191000"/>
            <a:chExt cx="1952256" cy="1169372"/>
          </a:xfrm>
        </p:grpSpPr>
        <p:sp>
          <p:nvSpPr>
            <p:cNvPr id="62" name="TextBox 61"/>
            <p:cNvSpPr txBox="1"/>
            <p:nvPr/>
          </p:nvSpPr>
          <p:spPr>
            <a:xfrm>
              <a:off x="3771900" y="4191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full English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6" name="Picture 105" descr="128x128.png"/>
            <p:cNvPicPr>
              <a:picLocks noChangeAspect="1"/>
            </p:cNvPicPr>
            <p:nvPr/>
          </p:nvPicPr>
          <p:blipFill>
            <a:blip r:embed="rId5"/>
            <a:srcRect t="35659"/>
            <a:stretch>
              <a:fillRect/>
            </a:stretch>
          </p:blipFill>
          <p:spPr>
            <a:xfrm>
              <a:off x="4064114" y="4592340"/>
              <a:ext cx="1193686" cy="768032"/>
            </a:xfrm>
            <a:prstGeom prst="rect">
              <a:avLst/>
            </a:prstGeom>
          </p:spPr>
        </p:pic>
        <p:sp>
          <p:nvSpPr>
            <p:cNvPr id="107" name="Chord 106"/>
            <p:cNvSpPr/>
            <p:nvPr/>
          </p:nvSpPr>
          <p:spPr>
            <a:xfrm rot="504347">
              <a:off x="4583237" y="4522056"/>
              <a:ext cx="1140919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fruit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99540" y="5880814"/>
            <a:ext cx="748822" cy="748822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beans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5880814"/>
            <a:ext cx="812800" cy="8128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91000" y="5867400"/>
            <a:ext cx="838200" cy="83820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pancakes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fruit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apple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banana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avocado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cranberries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grapefruit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melon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lemon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mango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plum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strawberry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kiwi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pineapple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0" y="1727200"/>
            <a:ext cx="939800" cy="939800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4541540"/>
            <a:ext cx="812800" cy="81280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1539180"/>
            <a:ext cx="1315740" cy="1315740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9960" y="5808960"/>
            <a:ext cx="896640" cy="896640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74" y="5791200"/>
            <a:ext cx="908526" cy="908526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800" y="4437360"/>
            <a:ext cx="1049040" cy="1049040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7500" y="4465340"/>
            <a:ext cx="889000" cy="88900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048000"/>
            <a:ext cx="1066800" cy="1066800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3274" y="3124200"/>
            <a:ext cx="895926" cy="895926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856" y="1841500"/>
            <a:ext cx="812800" cy="812800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1752600"/>
            <a:ext cx="990600" cy="990600"/>
          </a:xfrm>
          <a:prstGeom prst="rect">
            <a:avLst/>
          </a:prstGeom>
        </p:spPr>
      </p:pic>
      <p:pic>
        <p:nvPicPr>
          <p:cNvPr id="124" name="Picture 123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2267" y="5715000"/>
            <a:ext cx="1119466" cy="1119466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67400" y="3109684"/>
            <a:ext cx="900986" cy="900986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4300" y="3076644"/>
            <a:ext cx="934026" cy="934026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7146" y="4437360"/>
            <a:ext cx="871240" cy="871240"/>
          </a:xfrm>
          <a:prstGeom prst="rect">
            <a:avLst/>
          </a:prstGeom>
        </p:spPr>
      </p:pic>
      <p:pic>
        <p:nvPicPr>
          <p:cNvPr id="128" name="Picture 12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46300" y="2921000"/>
            <a:ext cx="1282700" cy="1282700"/>
          </a:xfrm>
          <a:prstGeom prst="rect">
            <a:avLst/>
          </a:prstGeom>
        </p:spPr>
      </p:pic>
      <p:pic>
        <p:nvPicPr>
          <p:cNvPr id="129" name="Picture 128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400" y="4437360"/>
            <a:ext cx="916980" cy="916980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cherry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1" name="Picture 130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15000" y="5618460"/>
            <a:ext cx="1315740" cy="1315740"/>
          </a:xfrm>
          <a:prstGeom prst="rect">
            <a:avLst/>
          </a:prstGeom>
        </p:spPr>
      </p:pic>
      <p:pic>
        <p:nvPicPr>
          <p:cNvPr id="132" name="Picture 131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72400" y="5913140"/>
            <a:ext cx="812800" cy="812800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7315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blackberry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olded Corner 129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981200" y="421310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vegetables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42131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asparagus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aborigine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broccoli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butternut squash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cabbage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cauliflower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leek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courgette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carrot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469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potato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onion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peas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mushroom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pumpkin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turnip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green beans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1803400"/>
            <a:ext cx="889000" cy="88900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4462046"/>
            <a:ext cx="912972" cy="912972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5808960"/>
            <a:ext cx="896640" cy="896640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7874" y="1752600"/>
            <a:ext cx="992366" cy="992366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800" y="1752600"/>
            <a:ext cx="939800" cy="939800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3157954"/>
            <a:ext cx="749300" cy="749300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3103860"/>
            <a:ext cx="1066800" cy="10668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0256" y="3157954"/>
            <a:ext cx="787400" cy="787400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900" y="3193474"/>
            <a:ext cx="850900" cy="8509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8300" y="1778000"/>
            <a:ext cx="889000" cy="889000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4800" y="4465340"/>
            <a:ext cx="807740" cy="807740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520" y="4465340"/>
            <a:ext cx="904280" cy="904280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43600" y="4419600"/>
            <a:ext cx="956846" cy="956846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2400" y="4529554"/>
            <a:ext cx="711200" cy="7112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6474" y="5791200"/>
            <a:ext cx="845126" cy="845126"/>
          </a:xfrm>
          <a:prstGeom prst="rect">
            <a:avLst/>
          </a:prstGeom>
        </p:spPr>
      </p:pic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95954" y="5824954"/>
            <a:ext cx="880646" cy="880646"/>
          </a:xfrm>
          <a:prstGeom prst="rect">
            <a:avLst/>
          </a:prstGeom>
        </p:spPr>
      </p:pic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14800" y="5811540"/>
            <a:ext cx="914400" cy="9144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7146" y="3101280"/>
            <a:ext cx="943094" cy="943094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sweetcorn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fizzy drink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orangeade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lemonade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39000" y="150366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  <a:latin typeface="Monotype Corsiva"/>
                <a:cs typeface="Monotype Corsiva"/>
              </a:rPr>
              <a:t>Cok</a:t>
            </a:r>
            <a:r>
              <a:rPr lang="en-US" sz="4400" b="1" dirty="0" smtClean="0">
                <a:solidFill>
                  <a:srgbClr val="FFFFFF"/>
                </a:solidFill>
                <a:latin typeface="Brush Script MT Italic"/>
                <a:cs typeface="Brush Script MT Italic"/>
              </a:rPr>
              <a:t>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484" y="1738084"/>
            <a:ext cx="1005116" cy="1005116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1841500"/>
            <a:ext cx="868660" cy="868660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5"/>
          <a:srcRect r="47585"/>
          <a:stretch>
            <a:fillRect/>
          </a:stretch>
        </p:blipFill>
        <p:spPr>
          <a:xfrm>
            <a:off x="2514600" y="1608554"/>
            <a:ext cx="554782" cy="1058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coffee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hot chocolate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milk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melon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mango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plum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strawberry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kiwi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pineapple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981200" y="55626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5845314"/>
            <a:ext cx="936486" cy="936486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267200" y="5845314"/>
            <a:ext cx="587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/>
                <a:cs typeface="Comic Sans MS"/>
              </a:rPr>
              <a:t>&amp;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97" name="Folded Corner 96"/>
          <p:cNvSpPr/>
          <p:nvPr/>
        </p:nvSpPr>
        <p:spPr>
          <a:xfrm>
            <a:off x="152401" y="28752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152401" y="2875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Describing drinks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9" name="Folded Corner 98"/>
          <p:cNvSpPr/>
          <p:nvPr/>
        </p:nvSpPr>
        <p:spPr>
          <a:xfrm>
            <a:off x="152401" y="41910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152401" y="4191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juice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1" name="Folded Corner 100"/>
          <p:cNvSpPr/>
          <p:nvPr/>
        </p:nvSpPr>
        <p:spPr>
          <a:xfrm>
            <a:off x="1981200" y="41910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981200" y="4191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smoothie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3" name="Folded Corner 10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7719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milkshake 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7" name="Folded Corner 106"/>
          <p:cNvSpPr/>
          <p:nvPr/>
        </p:nvSpPr>
        <p:spPr>
          <a:xfrm>
            <a:off x="5562600" y="41910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562600" y="4191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fizzy drink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11" name="Folded Corner 110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7340122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alcohol</a:t>
            </a:r>
            <a:endParaRPr lang="en-US" sz="1200" dirty="0">
              <a:latin typeface="Comic Sans MS"/>
              <a:cs typeface="Comic Sans MS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drink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0" name="Picture 129" descr="128x128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7600" y="1778000"/>
              <a:ext cx="889000" cy="889000"/>
            </a:xfrm>
            <a:prstGeom prst="rect">
              <a:avLst/>
            </a:prstGeom>
          </p:spPr>
        </p:pic>
      </p:grpSp>
      <p:pic>
        <p:nvPicPr>
          <p:cNvPr id="132" name="Picture 13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1" y="4447659"/>
            <a:ext cx="850900" cy="850900"/>
          </a:xfrm>
          <a:prstGeom prst="rect">
            <a:avLst/>
          </a:prstGeom>
        </p:spPr>
      </p:pic>
      <p:pic>
        <p:nvPicPr>
          <p:cNvPr id="133" name="Picture 132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1778000"/>
            <a:ext cx="889000" cy="889000"/>
          </a:xfrm>
          <a:prstGeom prst="rect">
            <a:avLst/>
          </a:prstGeom>
        </p:spPr>
      </p:pic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2800" y="1721108"/>
            <a:ext cx="889000" cy="889000"/>
          </a:xfrm>
          <a:prstGeom prst="rect">
            <a:avLst/>
          </a:prstGeom>
        </p:spPr>
      </p:pic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8900" y="1765300"/>
            <a:ext cx="901700" cy="901700"/>
          </a:xfrm>
          <a:prstGeom prst="rect">
            <a:avLst/>
          </a:prstGeom>
        </p:spPr>
      </p:pic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00" y="3152259"/>
            <a:ext cx="901700" cy="901700"/>
          </a:xfrm>
          <a:prstGeom prst="rect">
            <a:avLst/>
          </a:prstGeom>
        </p:spPr>
      </p:pic>
      <p:pic>
        <p:nvPicPr>
          <p:cNvPr id="138" name="Picture 13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0200" y="4409559"/>
            <a:ext cx="889000" cy="889000"/>
          </a:xfrm>
          <a:prstGeom prst="rect">
            <a:avLst/>
          </a:prstGeom>
        </p:spPr>
      </p:pic>
      <p:pic>
        <p:nvPicPr>
          <p:cNvPr id="139" name="Picture 138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3111500"/>
            <a:ext cx="1003300" cy="1003300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5171" y="3124200"/>
            <a:ext cx="844029" cy="844029"/>
          </a:xfrm>
          <a:prstGeom prst="rect">
            <a:avLst/>
          </a:prstGeom>
        </p:spPr>
      </p:pic>
      <p:pic>
        <p:nvPicPr>
          <p:cNvPr id="141" name="Picture 14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4465340"/>
            <a:ext cx="889000" cy="889000"/>
          </a:xfrm>
          <a:prstGeom prst="rect">
            <a:avLst/>
          </a:prstGeom>
        </p:spPr>
      </p:pic>
      <p:pic>
        <p:nvPicPr>
          <p:cNvPr id="142" name="Picture 1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1200" y="4447659"/>
            <a:ext cx="889000" cy="889000"/>
          </a:xfrm>
          <a:prstGeom prst="rect">
            <a:avLst/>
          </a:prstGeom>
        </p:spPr>
      </p:pic>
      <p:pic>
        <p:nvPicPr>
          <p:cNvPr id="143" name="Picture 142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8100" y="4409559"/>
            <a:ext cx="850900" cy="850900"/>
          </a:xfrm>
          <a:prstGeom prst="rect">
            <a:avLst/>
          </a:prstGeom>
        </p:spPr>
      </p:pic>
      <p:pic>
        <p:nvPicPr>
          <p:cNvPr id="144" name="Picture 143" descr="128x128.png"/>
          <p:cNvPicPr>
            <a:picLocks noChangeAspect="1"/>
          </p:cNvPicPr>
          <p:nvPr/>
        </p:nvPicPr>
        <p:blipFill>
          <a:blip r:embed="rId15"/>
          <a:srcRect r="47585"/>
          <a:stretch>
            <a:fillRect/>
          </a:stretch>
        </p:blipFill>
        <p:spPr>
          <a:xfrm>
            <a:off x="6074618" y="4275554"/>
            <a:ext cx="554782" cy="1058446"/>
          </a:xfrm>
          <a:prstGeom prst="rect">
            <a:avLst/>
          </a:prstGeom>
        </p:spPr>
      </p:pic>
      <p:pic>
        <p:nvPicPr>
          <p:cNvPr id="145" name="Picture 14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97750" y="4495800"/>
            <a:ext cx="749300" cy="749300"/>
          </a:xfrm>
          <a:prstGeom prst="rect">
            <a:avLst/>
          </a:prstGeom>
        </p:spPr>
      </p:pic>
      <p:pic>
        <p:nvPicPr>
          <p:cNvPr id="146" name="Picture 145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86833" y="4419600"/>
            <a:ext cx="852367" cy="8523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flavour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banana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pineapple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toffee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764551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raison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chocolate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fruit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541540"/>
            <a:ext cx="812800" cy="812800"/>
          </a:xfrm>
          <a:prstGeom prst="rect">
            <a:avLst/>
          </a:prstGeom>
        </p:spPr>
      </p:pic>
      <p:pic>
        <p:nvPicPr>
          <p:cNvPr id="138" name="Picture 13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808460"/>
            <a:ext cx="762000" cy="762000"/>
          </a:xfrm>
          <a:prstGeom prst="rect">
            <a:avLst/>
          </a:prstGeom>
        </p:spPr>
      </p:pic>
      <p:pic>
        <p:nvPicPr>
          <p:cNvPr id="139" name="Picture 13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960" y="3263900"/>
            <a:ext cx="774700" cy="774700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5586" y="4529554"/>
            <a:ext cx="812800" cy="812800"/>
          </a:xfrm>
          <a:prstGeom prst="rect">
            <a:avLst/>
          </a:prstGeom>
        </p:spPr>
      </p:pic>
      <p:pic>
        <p:nvPicPr>
          <p:cNvPr id="141" name="Picture 14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999" y="3213814"/>
            <a:ext cx="749300" cy="749300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5562600" y="3429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40122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lemon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981200" y="55474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strawberry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46" name="Picture 14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1524000"/>
            <a:ext cx="1315740" cy="1315740"/>
          </a:xfrm>
          <a:prstGeom prst="rect">
            <a:avLst/>
          </a:prstGeom>
        </p:spPr>
      </p:pic>
      <p:pic>
        <p:nvPicPr>
          <p:cNvPr id="147" name="Picture 14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9960" y="5793780"/>
            <a:ext cx="896640" cy="896640"/>
          </a:xfrm>
          <a:prstGeom prst="rect">
            <a:avLst/>
          </a:prstGeom>
        </p:spPr>
      </p:pic>
      <p:pic>
        <p:nvPicPr>
          <p:cNvPr id="148" name="Picture 14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7400" y="3094504"/>
            <a:ext cx="900986" cy="900986"/>
          </a:xfrm>
          <a:prstGeom prst="rect">
            <a:avLst/>
          </a:prstGeom>
        </p:spPr>
      </p:pic>
      <p:pic>
        <p:nvPicPr>
          <p:cNvPr id="149" name="Picture 148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3061464"/>
            <a:ext cx="934026" cy="934026"/>
          </a:xfrm>
          <a:prstGeom prst="rect">
            <a:avLst/>
          </a:prstGeom>
        </p:spPr>
      </p:pic>
      <p:pic>
        <p:nvPicPr>
          <p:cNvPr id="150" name="Picture 14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014" y="3200400"/>
            <a:ext cx="824786" cy="824786"/>
          </a:xfrm>
          <a:prstGeom prst="rect">
            <a:avLst/>
          </a:prstGeom>
        </p:spPr>
      </p:pic>
      <p:pic>
        <p:nvPicPr>
          <p:cNvPr id="151" name="Picture 15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83779">
            <a:off x="2077661" y="1757660"/>
            <a:ext cx="812800" cy="812800"/>
          </a:xfrm>
          <a:prstGeom prst="rect">
            <a:avLst/>
          </a:prstGeom>
        </p:spPr>
      </p:pic>
      <p:pic>
        <p:nvPicPr>
          <p:cNvPr id="152" name="Picture 15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4760" y="1757660"/>
            <a:ext cx="604540" cy="604540"/>
          </a:xfrm>
          <a:prstGeom prst="rect">
            <a:avLst/>
          </a:prstGeom>
        </p:spPr>
      </p:pic>
      <p:pic>
        <p:nvPicPr>
          <p:cNvPr id="153" name="Picture 15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815988">
            <a:off x="2632711" y="1845855"/>
            <a:ext cx="931634" cy="931634"/>
          </a:xfrm>
          <a:prstGeom prst="rect">
            <a:avLst/>
          </a:prstGeom>
        </p:spPr>
      </p:pic>
      <p:pic>
        <p:nvPicPr>
          <p:cNvPr id="154" name="Picture 15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0" y="5618460"/>
            <a:ext cx="1315740" cy="1315740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cherry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56" name="Picture 155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2400" y="5913140"/>
            <a:ext cx="812800" cy="8128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7315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blackberry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milkshake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banana milkshake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strawberry milkshake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chocolate milkshake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1524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00" y="1707409"/>
            <a:ext cx="902699" cy="902699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192" y="1828800"/>
            <a:ext cx="834284" cy="834284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8715" y="1905000"/>
            <a:ext cx="713085" cy="713085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1802973"/>
            <a:ext cx="817146" cy="817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fast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pizza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chicken nuggets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burger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 burger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sweets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candy floss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340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cheese burger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 &amp; chips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71900" y="1512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chips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hot dog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1727200"/>
            <a:ext cx="1016000" cy="1016000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317" y="3163332"/>
            <a:ext cx="875268" cy="875268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280" y="1761480"/>
            <a:ext cx="981720" cy="981720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1356" y="1811437"/>
            <a:ext cx="876300" cy="8763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3124200"/>
            <a:ext cx="990600" cy="9906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7300" y="3027660"/>
            <a:ext cx="1066800" cy="10668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3124200"/>
            <a:ext cx="1066800" cy="1066800"/>
          </a:xfrm>
          <a:prstGeom prst="rect">
            <a:avLst/>
          </a:prstGeom>
        </p:spPr>
      </p:pic>
      <p:pic>
        <p:nvPicPr>
          <p:cNvPr id="63" name="Picture 62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2100" y="1727200"/>
            <a:ext cx="965200" cy="965200"/>
          </a:xfrm>
          <a:prstGeom prst="rect">
            <a:avLst/>
          </a:prstGeom>
        </p:spPr>
      </p:pic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" y="4143514"/>
            <a:ext cx="1625600" cy="1625600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60600" y="4464477"/>
            <a:ext cx="889863" cy="889863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3467" y="3020467"/>
            <a:ext cx="1170533" cy="1170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lunch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sandwich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crackers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tuna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71900" y="559337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vegetable soup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62600" y="286184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cheese on toast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salad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chicken soup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tomato soup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beans on toast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chicken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cheese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752600"/>
            <a:ext cx="990600" cy="990600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351" y="1752600"/>
            <a:ext cx="990600" cy="990600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351" y="3157954"/>
            <a:ext cx="880646" cy="88064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300" y="3124200"/>
            <a:ext cx="876300" cy="8763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600" y="1727200"/>
            <a:ext cx="1092200" cy="10922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3073400"/>
            <a:ext cx="1219200" cy="12192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073400"/>
            <a:ext cx="1041400" cy="1041400"/>
          </a:xfrm>
          <a:prstGeom prst="rect">
            <a:avLst/>
          </a:prstGeom>
        </p:spPr>
      </p:pic>
      <p:pic>
        <p:nvPicPr>
          <p:cNvPr id="63" name="Picture 62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6300" y="1841500"/>
            <a:ext cx="898386" cy="898386"/>
          </a:xfrm>
          <a:prstGeom prst="rect">
            <a:avLst/>
          </a:prstGeom>
        </p:spPr>
      </p:pic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5769114"/>
            <a:ext cx="893346" cy="893346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5791200"/>
            <a:ext cx="914400" cy="914400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9500" y="4483100"/>
            <a:ext cx="850900" cy="850900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3151" y="4457700"/>
            <a:ext cx="965200" cy="965200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599" y="5901153"/>
            <a:ext cx="784397" cy="784397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100" y="4432300"/>
            <a:ext cx="901700" cy="901700"/>
          </a:xfrm>
          <a:prstGeom prst="rect">
            <a:avLst/>
          </a:prstGeom>
        </p:spPr>
      </p:pic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56300" y="4457700"/>
            <a:ext cx="965200" cy="965200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18400" y="3022600"/>
            <a:ext cx="1168400" cy="116840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mushroom soup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carrot soup</a:t>
            </a:r>
            <a:endParaRPr lang="en-US" sz="14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bacon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beef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tuna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pork chop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prawn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mince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meatballs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chicken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lamb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351" y="3157954"/>
            <a:ext cx="880646" cy="88064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3124200"/>
            <a:ext cx="876300" cy="8763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600" y="1727200"/>
            <a:ext cx="1092200" cy="109220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562600" y="4191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fish fingers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340600" y="4191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sausages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1752600"/>
            <a:ext cx="857508" cy="857508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9508" y="2159000"/>
            <a:ext cx="508000" cy="508000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556" y="4419600"/>
            <a:ext cx="800100" cy="800100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4550" y="4451350"/>
            <a:ext cx="876300" cy="8763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792" y="4365496"/>
            <a:ext cx="1048008" cy="1048008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0708" y="4419600"/>
            <a:ext cx="945892" cy="945892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6200" y="4310651"/>
            <a:ext cx="1328149" cy="1328149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6699" y="1793703"/>
            <a:ext cx="873297" cy="873297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136900"/>
            <a:ext cx="863600" cy="863600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4550" y="1682750"/>
            <a:ext cx="952500" cy="952500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24550" y="3124200"/>
            <a:ext cx="1028700" cy="1028700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4600" y="31242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0" y="284733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59749" y="4204414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56278" y="554226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64551" y="4194106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6455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3771900" y="2861846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981200" y="4204414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914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91400" y="1506766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like 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It’s </a:t>
            </a:r>
            <a:r>
              <a:rPr lang="en-US" sz="1600" dirty="0" err="1" smtClean="0">
                <a:latin typeface="Comic Sans MS"/>
                <a:cs typeface="Comic Sans MS"/>
              </a:rPr>
              <a:t>grose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It’s spicy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Cut up food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91400" y="287526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1" y="556260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981200" y="4191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 have you been doing?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719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wipe my face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64551" y="4191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I’ve had enough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9749" y="422129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What’s for dinner?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Can I have a drink?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Can I have some more?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It’s too cold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It’s too hot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15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drink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00" y="1778000"/>
            <a:ext cx="889000" cy="889000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84" y="1752600"/>
            <a:ext cx="916216" cy="916216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236" y="1676400"/>
            <a:ext cx="1035764" cy="1035764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3200400"/>
            <a:ext cx="774700" cy="774700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3299" y="1778000"/>
            <a:ext cx="939800" cy="939800"/>
          </a:xfrm>
          <a:prstGeom prst="rect">
            <a:avLst/>
          </a:prstGeom>
        </p:spPr>
      </p:pic>
      <p:pic>
        <p:nvPicPr>
          <p:cNvPr id="124" name="Picture 12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249" y="4288254"/>
            <a:ext cx="1103868" cy="1103868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4605754"/>
            <a:ext cx="660400" cy="660400"/>
          </a:xfrm>
          <a:prstGeom prst="rect">
            <a:avLst/>
          </a:prstGeom>
        </p:spPr>
      </p:pic>
      <p:pic>
        <p:nvPicPr>
          <p:cNvPr id="130" name="Picture 12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9070" y="4501624"/>
            <a:ext cx="789930" cy="789930"/>
          </a:xfrm>
          <a:prstGeom prst="rect">
            <a:avLst/>
          </a:prstGeom>
        </p:spPr>
      </p:pic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5867400"/>
            <a:ext cx="800100" cy="800100"/>
          </a:xfrm>
          <a:prstGeom prst="rect">
            <a:avLst/>
          </a:prstGeom>
        </p:spPr>
      </p:pic>
      <p:pic>
        <p:nvPicPr>
          <p:cNvPr id="138" name="Picture 137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299" y="5850036"/>
            <a:ext cx="855563" cy="855563"/>
          </a:xfrm>
          <a:prstGeom prst="rect">
            <a:avLst/>
          </a:prstGeom>
        </p:spPr>
      </p:pic>
      <p:pic>
        <p:nvPicPr>
          <p:cNvPr id="139" name="Picture 13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" y="4529554"/>
            <a:ext cx="660400" cy="660400"/>
          </a:xfrm>
          <a:prstGeom prst="rect">
            <a:avLst/>
          </a:prstGeom>
        </p:spPr>
      </p:pic>
      <p:pic>
        <p:nvPicPr>
          <p:cNvPr id="141" name="Picture 140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6200" y="4381500"/>
            <a:ext cx="1028700" cy="1028700"/>
          </a:xfrm>
          <a:prstGeom prst="rect">
            <a:avLst/>
          </a:prstGeom>
        </p:spPr>
      </p:pic>
      <p:pic>
        <p:nvPicPr>
          <p:cNvPr id="142" name="Picture 14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678" y="3048478"/>
            <a:ext cx="1040922" cy="1040922"/>
          </a:xfrm>
          <a:prstGeom prst="rect">
            <a:avLst/>
          </a:prstGeom>
        </p:spPr>
      </p:pic>
      <p:pic>
        <p:nvPicPr>
          <p:cNvPr id="143" name="Picture 142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57960" y="3192046"/>
            <a:ext cx="833140" cy="833140"/>
          </a:xfrm>
          <a:prstGeom prst="rect">
            <a:avLst/>
          </a:prstGeom>
        </p:spPr>
      </p:pic>
      <p:pic>
        <p:nvPicPr>
          <p:cNvPr id="144" name="Picture 14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0200" y="4467999"/>
            <a:ext cx="863600" cy="863600"/>
          </a:xfrm>
          <a:prstGeom prst="rect">
            <a:avLst/>
          </a:prstGeom>
        </p:spPr>
      </p:pic>
      <p:pic>
        <p:nvPicPr>
          <p:cNvPr id="145" name="Picture 144" descr="128x128.png"/>
          <p:cNvPicPr>
            <a:picLocks noChangeAspect="1"/>
          </p:cNvPicPr>
          <p:nvPr/>
        </p:nvPicPr>
        <p:blipFill>
          <a:blip r:embed="rId18"/>
          <a:srcRect r="42188"/>
          <a:stretch>
            <a:fillRect/>
          </a:stretch>
        </p:blipFill>
        <p:spPr>
          <a:xfrm>
            <a:off x="2819400" y="3169594"/>
            <a:ext cx="238075" cy="411806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>
            <a:off x="5511322" y="4176484"/>
            <a:ext cx="1651478" cy="1267470"/>
            <a:chOff x="5511322" y="4176484"/>
            <a:chExt cx="1651478" cy="1267470"/>
          </a:xfrm>
        </p:grpSpPr>
        <p:grpSp>
          <p:nvGrpSpPr>
            <p:cNvPr id="105" name="Group 104"/>
            <p:cNvGrpSpPr/>
            <p:nvPr/>
          </p:nvGrpSpPr>
          <p:grpSpPr>
            <a:xfrm>
              <a:off x="5511322" y="4176484"/>
              <a:ext cx="1651478" cy="1267470"/>
              <a:chOff x="5511322" y="4176484"/>
              <a:chExt cx="1651478" cy="126747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5562600" y="4191000"/>
                <a:ext cx="1600200" cy="1163340"/>
              </a:xfrm>
              <a:prstGeom prst="rect">
                <a:avLst/>
              </a:prstGeom>
              <a:solidFill>
                <a:srgbClr val="FF03FF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5511322" y="4176484"/>
                <a:ext cx="1600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omic Sans MS"/>
                    <a:cs typeface="Comic Sans MS"/>
                  </a:rPr>
                  <a:t>eat</a:t>
                </a:r>
                <a:endParaRPr lang="en-US" sz="1600" dirty="0">
                  <a:latin typeface="Comic Sans MS"/>
                  <a:cs typeface="Comic Sans MS"/>
                </a:endParaRPr>
              </a:p>
            </p:txBody>
          </p:sp>
          <p:pic>
            <p:nvPicPr>
              <p:cNvPr id="140" name="Picture 139" descr="128x128.png"/>
              <p:cNvPicPr>
                <a:picLocks noChangeAspect="1"/>
              </p:cNvPicPr>
              <p:nvPr/>
            </p:nvPicPr>
            <p:blipFill>
              <a:blip r:embed="rId19"/>
              <a:srcRect t="13160" r="25781"/>
              <a:stretch>
                <a:fillRect/>
              </a:stretch>
            </p:blipFill>
            <p:spPr>
              <a:xfrm>
                <a:off x="5898435" y="4462404"/>
                <a:ext cx="838895" cy="981550"/>
              </a:xfrm>
              <a:prstGeom prst="rect">
                <a:avLst/>
              </a:prstGeom>
            </p:spPr>
          </p:pic>
        </p:grpSp>
        <p:sp>
          <p:nvSpPr>
            <p:cNvPr id="146" name="Rectangle 145"/>
            <p:cNvSpPr/>
            <p:nvPr/>
          </p:nvSpPr>
          <p:spPr>
            <a:xfrm>
              <a:off x="6521470" y="4462404"/>
              <a:ext cx="260330" cy="380522"/>
            </a:xfrm>
            <a:prstGeom prst="rect">
              <a:avLst/>
            </a:prstGeom>
            <a:solidFill>
              <a:srgbClr val="FF03FF"/>
            </a:solidFill>
            <a:ln>
              <a:solidFill>
                <a:srgbClr val="FF0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Snip Diagonal Corner Rectangle 146"/>
          <p:cNvSpPr/>
          <p:nvPr/>
        </p:nvSpPr>
        <p:spPr>
          <a:xfrm>
            <a:off x="9753600" y="2959100"/>
            <a:ext cx="76200" cy="45719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please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thank you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7" name="Picture 96" descr="prayer_128x128.png"/>
          <p:cNvPicPr>
            <a:picLocks noChangeAspect="1"/>
          </p:cNvPicPr>
          <p:nvPr/>
        </p:nvPicPr>
        <p:blipFill>
          <a:blip r:embed="rId20"/>
          <a:srcRect t="20313" r="49536"/>
          <a:stretch>
            <a:fillRect/>
          </a:stretch>
        </p:blipFill>
        <p:spPr>
          <a:xfrm rot="2694774">
            <a:off x="6050114" y="3197093"/>
            <a:ext cx="482553" cy="762000"/>
          </a:xfrm>
          <a:prstGeom prst="rect">
            <a:avLst/>
          </a:prstGeom>
        </p:spPr>
      </p:pic>
      <p:pic>
        <p:nvPicPr>
          <p:cNvPr id="98" name="Picture 97" descr="great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40123" y="3200400"/>
            <a:ext cx="737078" cy="737078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8466" y="3023272"/>
            <a:ext cx="987398" cy="98739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rot="8094774">
            <a:off x="6276045" y="3669310"/>
            <a:ext cx="464126" cy="1588"/>
          </a:xfrm>
          <a:prstGeom prst="line">
            <a:avLst/>
          </a:prstGeom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7365664" y="556260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7719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full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4360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empty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71937" y="5769114"/>
            <a:ext cx="919163" cy="919163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7014" y="5867400"/>
            <a:ext cx="824786" cy="824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82202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pasty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spaghetti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pasta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chinese</a:t>
            </a:r>
            <a:r>
              <a:rPr lang="en-US" sz="1600" dirty="0" smtClean="0">
                <a:latin typeface="Comic Sans MS"/>
                <a:cs typeface="Comic Sans MS"/>
              </a:rPr>
              <a:t>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roast dinner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pizza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stew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562600" y="4191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lasagna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340600" y="4191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ravioli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317" y="3163332"/>
            <a:ext cx="875268" cy="87526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34012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81200" y="422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noodles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64551" y="55626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Macaroni cheese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52401" y="422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rice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1752600"/>
            <a:ext cx="1066800" cy="1066800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4419600"/>
            <a:ext cx="1066800" cy="1066800"/>
          </a:xfrm>
          <a:prstGeom prst="rect">
            <a:avLst/>
          </a:prstGeom>
        </p:spPr>
      </p:pic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3014960"/>
            <a:ext cx="1062454" cy="1062454"/>
          </a:xfrm>
          <a:prstGeom prst="rect">
            <a:avLst/>
          </a:prstGeom>
        </p:spPr>
      </p:pic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1" y="4381500"/>
            <a:ext cx="1079500" cy="10795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7900" y="4373860"/>
            <a:ext cx="1104900" cy="1104900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9336" y="5791200"/>
            <a:ext cx="896064" cy="896064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1358" y="4381500"/>
            <a:ext cx="964042" cy="964042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800" y="3163332"/>
            <a:ext cx="812800" cy="81280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0" y="1613614"/>
            <a:ext cx="1066800" cy="1066800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01101" y="1764744"/>
            <a:ext cx="896064" cy="896064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32144" y="1827688"/>
            <a:ext cx="915512" cy="915512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1101" y="3124200"/>
            <a:ext cx="927100" cy="927100"/>
          </a:xfrm>
          <a:prstGeom prst="rect">
            <a:avLst/>
          </a:prstGeom>
        </p:spPr>
      </p:pic>
      <p:pic>
        <p:nvPicPr>
          <p:cNvPr id="124" name="Picture 12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9300" y="3086428"/>
            <a:ext cx="964872" cy="964872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84056" y="4481942"/>
            <a:ext cx="863600" cy="86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676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sweet potato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mash potato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baked potato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6278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Potato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potato salad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potato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522" y="1778000"/>
            <a:ext cx="889000" cy="889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971800"/>
            <a:ext cx="1255158" cy="1255158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1785640"/>
            <a:ext cx="881360" cy="881360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1771908"/>
            <a:ext cx="838200" cy="838200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800" y="4455168"/>
            <a:ext cx="558800" cy="55880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4509214"/>
            <a:ext cx="889000" cy="88900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3810000" y="1512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chips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200" y="1727200"/>
            <a:ext cx="965200" cy="96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3771900" y="15265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981200" y="421310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42131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medium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straw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sugar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large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special cup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469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half pint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small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hot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pint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77" name="Picture 76" descr="128x128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2200" y="1828800"/>
              <a:ext cx="838200" cy="838200"/>
            </a:xfrm>
            <a:prstGeom prst="rect">
              <a:avLst/>
            </a:prstGeom>
          </p:spPr>
        </p:pic>
      </p:grpSp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414" y="1828800"/>
            <a:ext cx="824786" cy="824786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1842214"/>
            <a:ext cx="723900" cy="723900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3048000"/>
            <a:ext cx="939800" cy="939800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" y="3201114"/>
            <a:ext cx="927100" cy="927100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00" y="4441686"/>
            <a:ext cx="985540" cy="98554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495800"/>
            <a:ext cx="1044714" cy="1044714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2294" y="4441686"/>
            <a:ext cx="1044714" cy="1044714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38400" y="5791200"/>
            <a:ext cx="838200" cy="838200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600" y="5791200"/>
            <a:ext cx="889000" cy="889000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070870"/>
            <a:ext cx="939800" cy="939800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>
            <a:off x="2362200" y="3157954"/>
            <a:ext cx="838200" cy="6520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3771900" y="4191579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olded Corner 116"/>
          <p:cNvSpPr/>
          <p:nvPr/>
        </p:nvSpPr>
        <p:spPr>
          <a:xfrm>
            <a:off x="7315200" y="4191579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olded Corner 115"/>
          <p:cNvSpPr/>
          <p:nvPr/>
        </p:nvSpPr>
        <p:spPr>
          <a:xfrm>
            <a:off x="5562600" y="2875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/>
          <p:cNvSpPr/>
          <p:nvPr/>
        </p:nvSpPr>
        <p:spPr>
          <a:xfrm>
            <a:off x="3771900" y="2878723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52401" y="286184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64551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snack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cream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ice lolly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cake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yoghurt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sweets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56278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candy floss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2401" y="2878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custard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315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ice cream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340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crisps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143514"/>
            <a:ext cx="1625600" cy="1625600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4464477"/>
            <a:ext cx="889863" cy="88986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raison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71900" y="290561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fruit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808460"/>
            <a:ext cx="762000" cy="762000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</p:grpSpPr>
        <p:sp>
          <p:nvSpPr>
            <p:cNvPr id="85" name="Rectangle 84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562600" y="4191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chocolate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91" name="Picture 90" descr="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5586" y="4529554"/>
              <a:ext cx="812800" cy="812800"/>
            </a:xfrm>
            <a:prstGeom prst="rect">
              <a:avLst/>
            </a:prstGeom>
          </p:spPr>
        </p:pic>
      </p:grp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0" y="3200400"/>
            <a:ext cx="824786" cy="824786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7582" y="1842214"/>
            <a:ext cx="828018" cy="828018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4296" y="1814669"/>
            <a:ext cx="705207" cy="705207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9244" y="1808460"/>
            <a:ext cx="772556" cy="772556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663" y="4529554"/>
            <a:ext cx="735737" cy="735737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5867400"/>
            <a:ext cx="762000" cy="762000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16460" y="5901154"/>
            <a:ext cx="883940" cy="883940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4732" y="1774364"/>
            <a:ext cx="895868" cy="895868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356" y="3124200"/>
            <a:ext cx="812244" cy="812244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82144" y="3200400"/>
            <a:ext cx="799656" cy="799656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3764551" y="419157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5158" y="4464477"/>
            <a:ext cx="964042" cy="964042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cup cake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rice cake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4" name="Picture 113" descr="256x256.png"/>
          <p:cNvPicPr>
            <a:picLocks noChangeAspect="1"/>
          </p:cNvPicPr>
          <p:nvPr/>
        </p:nvPicPr>
        <p:blipFill>
          <a:blip r:embed="rId18"/>
          <a:srcRect l="43372" t="41769" r="40564" b="42997"/>
          <a:stretch>
            <a:fillRect/>
          </a:stretch>
        </p:blipFill>
        <p:spPr>
          <a:xfrm>
            <a:off x="2438400" y="3213814"/>
            <a:ext cx="762000" cy="722630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1" y="3173572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tomato sauce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mayonnaise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pepper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honey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vinegar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spices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brown sauce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gravy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salt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peanut butter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9249" y="2861846"/>
            <a:ext cx="15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sugar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48000"/>
            <a:ext cx="913108" cy="939800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1752600"/>
            <a:ext cx="914400" cy="914400"/>
          </a:xfrm>
          <a:prstGeom prst="rect">
            <a:avLst/>
          </a:prstGeom>
        </p:spPr>
      </p:pic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0" y="1757660"/>
            <a:ext cx="812800" cy="812800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508" y="1757660"/>
            <a:ext cx="914400" cy="9144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4056" y="3124200"/>
            <a:ext cx="863600" cy="86360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800" y="3048000"/>
            <a:ext cx="1066800" cy="1066800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0300" y="4516140"/>
            <a:ext cx="800100" cy="800100"/>
          </a:xfrm>
          <a:prstGeom prst="rect">
            <a:avLst/>
          </a:prstGeom>
        </p:spPr>
      </p:pic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4516140"/>
            <a:ext cx="838200" cy="83820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jam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700" y="3157954"/>
            <a:ext cx="876300" cy="876300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2377" y="1828800"/>
            <a:ext cx="782023" cy="782023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882" y="3146682"/>
            <a:ext cx="815718" cy="815718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5882" y="4529554"/>
            <a:ext cx="635000" cy="63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salad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tomato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radish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764551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olives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cucumber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celery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40122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lettuce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803400"/>
            <a:ext cx="863600" cy="863600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840786"/>
            <a:ext cx="826214" cy="826214"/>
          </a:xfrm>
          <a:prstGeom prst="rect">
            <a:avLst/>
          </a:prstGeom>
        </p:spPr>
      </p:pic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3230691"/>
            <a:ext cx="757823" cy="757823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5156" y="3036014"/>
            <a:ext cx="952500" cy="95250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714" y="3178294"/>
            <a:ext cx="800100" cy="800100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4601" y="1866900"/>
            <a:ext cx="800100" cy="800100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1752600"/>
            <a:ext cx="863600" cy="86360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7315200" y="14944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spring onion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808" y="3102808"/>
            <a:ext cx="935792" cy="935792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8100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pepper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beetroot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" y="4414540"/>
            <a:ext cx="939800" cy="9398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5006" y="3184406"/>
            <a:ext cx="854194" cy="854194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4100" y="4529554"/>
            <a:ext cx="876300" cy="8763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981200" y="42334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chili pepper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white wine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96487" y="1524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alcohol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115" y="1849140"/>
            <a:ext cx="749300" cy="749300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98" y="1772940"/>
            <a:ext cx="852367" cy="85236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red wine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1747540"/>
            <a:ext cx="850900" cy="850900"/>
          </a:xfrm>
          <a:prstGeom prst="rect">
            <a:avLst/>
          </a:prstGeom>
        </p:spPr>
      </p:pic>
      <p:pic>
        <p:nvPicPr>
          <p:cNvPr id="63" name="Picture 6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993" y="1865125"/>
            <a:ext cx="733315" cy="733315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759208"/>
            <a:ext cx="1295400" cy="850900"/>
          </a:xfrm>
          <a:prstGeom prst="ellipse">
            <a:avLst/>
          </a:prstGeom>
        </p:spPr>
      </p:pic>
      <p:sp>
        <p:nvSpPr>
          <p:cNvPr id="67" name="Manual Operation 66"/>
          <p:cNvSpPr/>
          <p:nvPr/>
        </p:nvSpPr>
        <p:spPr>
          <a:xfrm>
            <a:off x="6096000" y="1865125"/>
            <a:ext cx="526407" cy="344675"/>
          </a:xfrm>
          <a:prstGeom prst="flowChartManualOperation">
            <a:avLst/>
          </a:prstGeom>
          <a:solidFill>
            <a:srgbClr val="FFFF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apple juice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96487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juice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488" y="1789659"/>
            <a:ext cx="850900" cy="850900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687" y="1807340"/>
            <a:ext cx="889000" cy="889000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5863" y="1778765"/>
            <a:ext cx="917575" cy="917575"/>
          </a:xfrm>
          <a:prstGeom prst="rect">
            <a:avLst/>
          </a:prstGeom>
        </p:spPr>
      </p:pic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8348" y="1853160"/>
            <a:ext cx="787399" cy="787399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3111500"/>
            <a:ext cx="868362" cy="868362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6" y="3124200"/>
            <a:ext cx="855662" cy="855662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5242" y="3149822"/>
            <a:ext cx="917575" cy="917575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7960" y="3195183"/>
            <a:ext cx="844550" cy="84455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700" y="1783174"/>
            <a:ext cx="868362" cy="868362"/>
          </a:xfrm>
          <a:prstGeom prst="rect">
            <a:avLst/>
          </a:prstGeom>
        </p:spPr>
      </p:pic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7230" y="3146944"/>
            <a:ext cx="880316" cy="88031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764551" y="289618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grapefruit juice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1524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blackcurrant juice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62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 juice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62600" y="2875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cranberry juice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981200" y="289618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grape juice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401" y="286184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pineapple juice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tomato juice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lded Corner 64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56278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33800" y="2834958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34958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664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chop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solidFill>
            <a:srgbClr val="FF0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152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blend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810000" y="1490246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15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914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338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pour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measure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62600" y="5521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Kitchen equipment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15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Don’t burn it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752600"/>
            <a:ext cx="914400" cy="914400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752600"/>
            <a:ext cx="914400" cy="914400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860" y="1706860"/>
            <a:ext cx="1036340" cy="1036340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9116" y="1745516"/>
            <a:ext cx="921484" cy="921484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400" y="3086100"/>
            <a:ext cx="965200" cy="9652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8200" y="3086100"/>
            <a:ext cx="863600" cy="86360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3086100"/>
            <a:ext cx="863600" cy="863600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154" y="3048000"/>
            <a:ext cx="1007646" cy="1007646"/>
          </a:xfrm>
          <a:prstGeom prst="rect">
            <a:avLst/>
          </a:prstGeom>
        </p:spPr>
      </p:pic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154" y="4439940"/>
            <a:ext cx="914400" cy="914400"/>
          </a:xfrm>
          <a:prstGeom prst="rect">
            <a:avLst/>
          </a:prstGeom>
        </p:spPr>
      </p:pic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000" y="3073400"/>
            <a:ext cx="1117600" cy="11176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4954" y="5604708"/>
            <a:ext cx="1109246" cy="1109246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4270" y="5798919"/>
            <a:ext cx="1053386" cy="1053386"/>
          </a:xfrm>
          <a:prstGeom prst="rect">
            <a:avLst/>
          </a:prstGeom>
        </p:spPr>
      </p:pic>
      <p:pic>
        <p:nvPicPr>
          <p:cNvPr id="116" name="Picture 115" descr="i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5816600"/>
            <a:ext cx="897354" cy="897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knife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fork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pan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64551" y="559337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colander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apron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cooker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fridge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frying pan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tea towel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dish cloth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bowl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chopping board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1715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greater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15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measuring jug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40" y="4495800"/>
            <a:ext cx="817860" cy="81786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154" y="4343400"/>
            <a:ext cx="1134646" cy="1134646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1385" y="4527809"/>
            <a:ext cx="826531" cy="826531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0" y="4529554"/>
            <a:ext cx="824786" cy="824786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4231" y="4529554"/>
            <a:ext cx="786369" cy="786369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502" y="5849102"/>
            <a:ext cx="856498" cy="856498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9884" y="5850037"/>
            <a:ext cx="918032" cy="918032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8700" y="5803900"/>
            <a:ext cx="901700" cy="901700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9000" y="5892800"/>
            <a:ext cx="812800" cy="8128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660" y="1808460"/>
            <a:ext cx="858540" cy="85854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9000" y="1808460"/>
            <a:ext cx="736600" cy="736600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07890" y="1808460"/>
            <a:ext cx="792510" cy="792510"/>
          </a:xfrm>
          <a:prstGeom prst="rect">
            <a:avLst/>
          </a:prstGeom>
        </p:spPr>
      </p:pic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64409" y="1740176"/>
            <a:ext cx="1098591" cy="1098591"/>
          </a:xfrm>
          <a:prstGeom prst="rect">
            <a:avLst/>
          </a:prstGeom>
        </p:spPr>
      </p:pic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93085" y="3200400"/>
            <a:ext cx="907315" cy="907315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69000" y="3200400"/>
            <a:ext cx="768608" cy="768608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8000" y="3070870"/>
            <a:ext cx="939800" cy="939800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44330" y="3302000"/>
            <a:ext cx="708670" cy="708670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72400" y="3124200"/>
            <a:ext cx="886470" cy="886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can’t find what I want to say.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bye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I’m fine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I’m not so good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please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thank you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excuse 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maybe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360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really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don’t know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love you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Ouch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&amp;</a:t>
            </a:r>
            <a:endParaRPr lang="en-US" sz="32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401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Folded Corner 71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olded Corner 92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/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About 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WML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stories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exit door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369" y="1863169"/>
            <a:ext cx="727631" cy="727631"/>
          </a:xfrm>
          <a:prstGeom prst="rect">
            <a:avLst/>
          </a:prstGeom>
        </p:spPr>
      </p:pic>
      <p:pic>
        <p:nvPicPr>
          <p:cNvPr id="99" name="Picture 98" descr="right hand_128x128.png"/>
          <p:cNvPicPr>
            <a:picLocks noChangeAspect="1"/>
          </p:cNvPicPr>
          <p:nvPr/>
        </p:nvPicPr>
        <p:blipFill>
          <a:blip r:embed="rId6"/>
          <a:srcRect t="34082" r="49666"/>
          <a:stretch>
            <a:fillRect/>
          </a:stretch>
        </p:blipFill>
        <p:spPr>
          <a:xfrm>
            <a:off x="8242856" y="1905000"/>
            <a:ext cx="492345" cy="644783"/>
          </a:xfrm>
          <a:prstGeom prst="rect">
            <a:avLst/>
          </a:prstGeom>
        </p:spPr>
      </p:pic>
      <p:pic>
        <p:nvPicPr>
          <p:cNvPr id="100" name="Picture 99" descr="bottom 3_128x128.png"/>
          <p:cNvPicPr>
            <a:picLocks noChangeAspect="1"/>
          </p:cNvPicPr>
          <p:nvPr/>
        </p:nvPicPr>
        <p:blipFill>
          <a:blip r:embed="rId7"/>
          <a:srcRect t="48463"/>
          <a:stretch>
            <a:fillRect/>
          </a:stretch>
        </p:blipFill>
        <p:spPr>
          <a:xfrm>
            <a:off x="3771900" y="5901154"/>
            <a:ext cx="1625600" cy="837784"/>
          </a:xfrm>
          <a:prstGeom prst="rect">
            <a:avLst/>
          </a:prstGeom>
        </p:spPr>
      </p:pic>
      <p:pic>
        <p:nvPicPr>
          <p:cNvPr id="101" name="Picture 100" descr="cu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5769114"/>
            <a:ext cx="854075" cy="854075"/>
          </a:xfrm>
          <a:prstGeom prst="rect">
            <a:avLst/>
          </a:prstGeom>
        </p:spPr>
      </p:pic>
      <p:pic>
        <p:nvPicPr>
          <p:cNvPr id="103" name="Picture 102" descr="stomach ache_128x128.png"/>
          <p:cNvPicPr>
            <a:picLocks noChangeAspect="1"/>
          </p:cNvPicPr>
          <p:nvPr/>
        </p:nvPicPr>
        <p:blipFill>
          <a:blip r:embed="rId9"/>
          <a:srcRect b="39668"/>
          <a:stretch>
            <a:fillRect/>
          </a:stretch>
        </p:blipFill>
        <p:spPr>
          <a:xfrm>
            <a:off x="3857625" y="3093251"/>
            <a:ext cx="1428750" cy="861998"/>
          </a:xfrm>
          <a:prstGeom prst="rect">
            <a:avLst/>
          </a:prstGeom>
        </p:spPr>
      </p:pic>
      <p:pic>
        <p:nvPicPr>
          <p:cNvPr id="104" name="Picture 103" descr="sneeze col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387" y="4495501"/>
            <a:ext cx="858838" cy="858839"/>
          </a:xfrm>
          <a:prstGeom prst="rect">
            <a:avLst/>
          </a:prstGeom>
        </p:spPr>
      </p:pic>
      <p:pic>
        <p:nvPicPr>
          <p:cNvPr id="108" name="Picture 107" descr="candy heart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769114"/>
            <a:ext cx="911225" cy="911225"/>
          </a:xfrm>
          <a:prstGeom prst="rect">
            <a:avLst/>
          </a:prstGeom>
        </p:spPr>
      </p:pic>
      <p:pic>
        <p:nvPicPr>
          <p:cNvPr id="110" name="Picture 109" descr="visitor 1a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100" y="3116560"/>
            <a:ext cx="901700" cy="901700"/>
          </a:xfrm>
          <a:prstGeom prst="rect">
            <a:avLst/>
          </a:prstGeom>
        </p:spPr>
      </p:pic>
      <p:pic>
        <p:nvPicPr>
          <p:cNvPr id="112" name="Picture 111" descr="comedy tv_128x128.png"/>
          <p:cNvPicPr>
            <a:picLocks noChangeAspect="1"/>
          </p:cNvPicPr>
          <p:nvPr/>
        </p:nvPicPr>
        <p:blipFill>
          <a:blip r:embed="rId13"/>
          <a:srcRect l="18848" t="30772" r="23730" b="32386"/>
          <a:stretch>
            <a:fillRect/>
          </a:stretch>
        </p:blipFill>
        <p:spPr>
          <a:xfrm>
            <a:off x="398639" y="5901154"/>
            <a:ext cx="1125361" cy="722035"/>
          </a:xfrm>
          <a:prstGeom prst="rect">
            <a:avLst/>
          </a:prstGeom>
        </p:spPr>
      </p:pic>
      <p:sp>
        <p:nvSpPr>
          <p:cNvPr id="113" name="Oval Callout 112"/>
          <p:cNvSpPr/>
          <p:nvPr/>
        </p:nvSpPr>
        <p:spPr>
          <a:xfrm>
            <a:off x="5943600" y="1965325"/>
            <a:ext cx="838200" cy="584458"/>
          </a:xfrm>
          <a:prstGeom prst="wedgeEllipseCallou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5851525" y="2057400"/>
            <a:ext cx="1006475" cy="41618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9" name="Picture 108" descr="work book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2349" y="5769114"/>
            <a:ext cx="707887" cy="707886"/>
          </a:xfrm>
          <a:prstGeom prst="rect">
            <a:avLst/>
          </a:prstGeom>
        </p:spPr>
      </p:pic>
      <p:sp>
        <p:nvSpPr>
          <p:cNvPr id="105" name="Quad Arrow 104"/>
          <p:cNvSpPr/>
          <p:nvPr/>
        </p:nvSpPr>
        <p:spPr>
          <a:xfrm>
            <a:off x="3886200" y="1872992"/>
            <a:ext cx="533400" cy="523755"/>
          </a:xfrm>
          <a:prstGeom prst="quad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 descr="winner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43400" y="1870452"/>
            <a:ext cx="677863" cy="677863"/>
          </a:xfrm>
          <a:prstGeom prst="rect">
            <a:avLst/>
          </a:prstGeom>
        </p:spPr>
      </p:pic>
      <p:cxnSp>
        <p:nvCxnSpPr>
          <p:cNvPr id="107" name="Straight Arrow Connector 106"/>
          <p:cNvCxnSpPr/>
          <p:nvPr/>
        </p:nvCxnSpPr>
        <p:spPr>
          <a:xfrm rot="5400000">
            <a:off x="4890503" y="1815098"/>
            <a:ext cx="422652" cy="29765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1" name="Picture 110" descr="collar 1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6100" y="4508500"/>
            <a:ext cx="825500" cy="8255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7"/>
          <a:srcRect r="45584"/>
          <a:stretch>
            <a:fillRect/>
          </a:stretch>
        </p:blipFill>
        <p:spPr>
          <a:xfrm>
            <a:off x="2365376" y="1811337"/>
            <a:ext cx="436164" cy="779463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2626097" y="1821874"/>
            <a:ext cx="726703" cy="726703"/>
          </a:xfrm>
          <a:prstGeom prst="rect">
            <a:avLst/>
          </a:prstGeom>
        </p:spPr>
      </p:pic>
      <p:sp>
        <p:nvSpPr>
          <p:cNvPr id="117" name="Rounded Rectangular Callout 116"/>
          <p:cNvSpPr/>
          <p:nvPr/>
        </p:nvSpPr>
        <p:spPr>
          <a:xfrm>
            <a:off x="2289176" y="1821874"/>
            <a:ext cx="1063624" cy="692726"/>
          </a:xfrm>
          <a:prstGeom prst="wedgeRoundRectCallou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2438400" y="3127117"/>
            <a:ext cx="759083" cy="759083"/>
          </a:xfrm>
          <a:prstGeom prst="rect">
            <a:avLst/>
          </a:prstGeom>
        </p:spPr>
      </p:pic>
      <p:sp>
        <p:nvSpPr>
          <p:cNvPr id="119" name="Oval 118"/>
          <p:cNvSpPr/>
          <p:nvPr/>
        </p:nvSpPr>
        <p:spPr>
          <a:xfrm>
            <a:off x="2365376" y="3157954"/>
            <a:ext cx="911225" cy="817197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 descr="prayer_128x128.png"/>
          <p:cNvPicPr>
            <a:picLocks noChangeAspect="1"/>
          </p:cNvPicPr>
          <p:nvPr/>
        </p:nvPicPr>
        <p:blipFill>
          <a:blip r:embed="rId20"/>
          <a:srcRect t="20313" r="49536"/>
          <a:stretch>
            <a:fillRect/>
          </a:stretch>
        </p:blipFill>
        <p:spPr>
          <a:xfrm rot="2694774">
            <a:off x="6050114" y="3197093"/>
            <a:ext cx="482553" cy="762000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 rot="8094774">
            <a:off x="6276045" y="3669310"/>
            <a:ext cx="464126" cy="1588"/>
          </a:xfrm>
          <a:prstGeom prst="line">
            <a:avLst/>
          </a:prstGeom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shoulder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96200" y="4457700"/>
            <a:ext cx="876300" cy="876300"/>
          </a:xfrm>
          <a:prstGeom prst="rect">
            <a:avLst/>
          </a:prstGeom>
        </p:spPr>
      </p:pic>
      <p:cxnSp>
        <p:nvCxnSpPr>
          <p:cNvPr id="127" name="Straight Arrow Connector 126"/>
          <p:cNvCxnSpPr/>
          <p:nvPr/>
        </p:nvCxnSpPr>
        <p:spPr>
          <a:xfrm rot="5400000">
            <a:off x="7732276" y="4702532"/>
            <a:ext cx="386636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 flipH="1" flipV="1">
            <a:off x="8304608" y="4799408"/>
            <a:ext cx="153194" cy="1589"/>
          </a:xfrm>
          <a:prstGeom prst="line">
            <a:avLst/>
          </a:prstGeom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rot="5400000" flipH="1" flipV="1">
            <a:off x="8228408" y="4724003"/>
            <a:ext cx="153194" cy="1589"/>
          </a:xfrm>
          <a:prstGeom prst="line">
            <a:avLst/>
          </a:prstGeom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rot="5400000">
            <a:off x="8113276" y="4688324"/>
            <a:ext cx="386636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laughing man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53983" y="4592717"/>
            <a:ext cx="579437" cy="579437"/>
          </a:xfrm>
          <a:prstGeom prst="rect">
            <a:avLst/>
          </a:prstGeom>
        </p:spPr>
      </p:pic>
      <p:sp>
        <p:nvSpPr>
          <p:cNvPr id="134" name="Oval 133"/>
          <p:cNvSpPr/>
          <p:nvPr/>
        </p:nvSpPr>
        <p:spPr>
          <a:xfrm>
            <a:off x="5943600" y="4568856"/>
            <a:ext cx="855714" cy="688944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 descr="right hand_128x128.png"/>
          <p:cNvPicPr>
            <a:picLocks noChangeAspect="1"/>
          </p:cNvPicPr>
          <p:nvPr/>
        </p:nvPicPr>
        <p:blipFill>
          <a:blip r:embed="rId6"/>
          <a:srcRect t="34082" r="49666"/>
          <a:stretch>
            <a:fillRect/>
          </a:stretch>
        </p:blipFill>
        <p:spPr>
          <a:xfrm rot="2515025">
            <a:off x="4010008" y="4479003"/>
            <a:ext cx="492345" cy="644783"/>
          </a:xfrm>
          <a:prstGeom prst="rect">
            <a:avLst/>
          </a:prstGeom>
        </p:spPr>
      </p:pic>
      <p:pic>
        <p:nvPicPr>
          <p:cNvPr id="136" name="Picture 135" descr="right hand_128x128.png"/>
          <p:cNvPicPr>
            <a:picLocks noChangeAspect="1"/>
          </p:cNvPicPr>
          <p:nvPr/>
        </p:nvPicPr>
        <p:blipFill>
          <a:blip r:embed="rId6"/>
          <a:srcRect t="34082" r="49666"/>
          <a:stretch>
            <a:fillRect/>
          </a:stretch>
        </p:blipFill>
        <p:spPr>
          <a:xfrm rot="2515025" flipH="1">
            <a:off x="4520486" y="4662854"/>
            <a:ext cx="506302" cy="663062"/>
          </a:xfrm>
          <a:prstGeom prst="rect">
            <a:avLst/>
          </a:prstGeom>
        </p:spPr>
      </p:pic>
      <p:sp>
        <p:nvSpPr>
          <p:cNvPr id="137" name="Oval 136"/>
          <p:cNvSpPr/>
          <p:nvPr/>
        </p:nvSpPr>
        <p:spPr>
          <a:xfrm>
            <a:off x="7716786" y="5864256"/>
            <a:ext cx="855714" cy="688944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 descr="gre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40123" y="3200400"/>
            <a:ext cx="737078" cy="737078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78466" y="3023272"/>
            <a:ext cx="987398" cy="987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olded Corner 92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/>
          <p:cNvSpPr/>
          <p:nvPr/>
        </p:nvSpPr>
        <p:spPr>
          <a:xfrm>
            <a:off x="7340122" y="28752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olded Corner 95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olded Corner 9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friends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Support staff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girl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152400" y="5542260"/>
            <a:ext cx="1600200" cy="1171694"/>
            <a:chOff x="152400" y="5542260"/>
            <a:chExt cx="1600200" cy="1171694"/>
          </a:xfrm>
        </p:grpSpPr>
        <p:sp>
          <p:nvSpPr>
            <p:cNvPr id="88" name="Rectangle 87"/>
            <p:cNvSpPr/>
            <p:nvPr/>
          </p:nvSpPr>
          <p:spPr>
            <a:xfrm>
              <a:off x="152400" y="5542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2400" y="55626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it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99" name="Picture 98" descr="i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5816600"/>
              <a:ext cx="897354" cy="897354"/>
            </a:xfrm>
            <a:prstGeom prst="rect">
              <a:avLst/>
            </a:prstGeom>
          </p:spPr>
        </p:pic>
      </p:grpSp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66" y="1766332"/>
            <a:ext cx="900668" cy="900668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856" y="5816600"/>
            <a:ext cx="812800" cy="812800"/>
          </a:xfrm>
          <a:prstGeom prst="rect">
            <a:avLst/>
          </a:prstGeom>
        </p:spPr>
      </p:pic>
      <p:pic>
        <p:nvPicPr>
          <p:cNvPr id="105" name="Picture 10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988" y="4433332"/>
            <a:ext cx="900668" cy="900668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556" y="3099356"/>
            <a:ext cx="939244" cy="939244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1793280"/>
            <a:ext cx="924520" cy="92452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5374" y="1752600"/>
            <a:ext cx="931426" cy="931426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0000" y="5816600"/>
            <a:ext cx="786686" cy="786686"/>
          </a:xfrm>
          <a:prstGeom prst="rect">
            <a:avLst/>
          </a:prstGeom>
        </p:spPr>
      </p:pic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00" y="5918200"/>
            <a:ext cx="787400" cy="787400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1981200" y="5542260"/>
            <a:ext cx="1600200" cy="1264268"/>
            <a:chOff x="1981200" y="5542260"/>
            <a:chExt cx="1600200" cy="1264268"/>
          </a:xfrm>
        </p:grpSpPr>
        <p:sp>
          <p:nvSpPr>
            <p:cNvPr id="81" name="Rectangle 80"/>
            <p:cNvSpPr/>
            <p:nvPr/>
          </p:nvSpPr>
          <p:spPr>
            <a:xfrm>
              <a:off x="1981200" y="5542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you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11" name="Picture 110" descr="128x128.png"/>
            <p:cNvPicPr>
              <a:picLocks noChangeAspect="1"/>
            </p:cNvPicPr>
            <p:nvPr/>
          </p:nvPicPr>
          <p:blipFill>
            <a:blip r:embed="rId12"/>
            <a:srcRect t="15226"/>
            <a:stretch>
              <a:fillRect/>
            </a:stretch>
          </p:blipFill>
          <p:spPr>
            <a:xfrm>
              <a:off x="2261272" y="5816600"/>
              <a:ext cx="1167728" cy="989928"/>
            </a:xfrm>
            <a:prstGeom prst="rect">
              <a:avLst/>
            </a:prstGeom>
          </p:spPr>
        </p:pic>
      </p:grpSp>
      <p:pic>
        <p:nvPicPr>
          <p:cNvPr id="117" name="Picture 116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209800" y="1793280"/>
            <a:ext cx="1066128" cy="914400"/>
          </a:xfrm>
          <a:prstGeom prst="rect">
            <a:avLst/>
          </a:prstGeom>
        </p:spPr>
      </p:pic>
      <p:sp>
        <p:nvSpPr>
          <p:cNvPr id="118" name="Diamond 117"/>
          <p:cNvSpPr/>
          <p:nvPr/>
        </p:nvSpPr>
        <p:spPr>
          <a:xfrm>
            <a:off x="2895600" y="1640880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9" name="Picture 118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1905000" y="4433332"/>
            <a:ext cx="1066128" cy="914400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they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771900" y="5542260"/>
            <a:ext cx="1600200" cy="1163340"/>
            <a:chOff x="3771900" y="5542260"/>
            <a:chExt cx="1600200" cy="1163340"/>
          </a:xfrm>
        </p:grpSpPr>
        <p:sp>
          <p:nvSpPr>
            <p:cNvPr id="83" name="Rectangle 82"/>
            <p:cNvSpPr/>
            <p:nvPr/>
          </p:nvSpPr>
          <p:spPr>
            <a:xfrm>
              <a:off x="3771900" y="5542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719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he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12" name="Picture 111" descr="128x128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84600" y="5815886"/>
              <a:ext cx="787400" cy="787400"/>
            </a:xfrm>
            <a:prstGeom prst="rect">
              <a:avLst/>
            </a:prstGeom>
          </p:spPr>
        </p:pic>
        <p:pic>
          <p:nvPicPr>
            <p:cNvPr id="121" name="Picture 120" descr="128x128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19600" y="5815886"/>
              <a:ext cx="762000" cy="762000"/>
            </a:xfrm>
            <a:prstGeom prst="rect">
              <a:avLst/>
            </a:prstGeom>
          </p:spPr>
        </p:pic>
      </p:grpSp>
      <p:pic>
        <p:nvPicPr>
          <p:cNvPr id="122" name="Picture 121" descr="256x256.png"/>
          <p:cNvPicPr>
            <a:picLocks noChangeAspect="1"/>
          </p:cNvPicPr>
          <p:nvPr/>
        </p:nvPicPr>
        <p:blipFill>
          <a:blip r:embed="rId15"/>
          <a:srcRect l="29545" t="26478" r="48142" b="30682"/>
          <a:stretch>
            <a:fillRect/>
          </a:stretch>
        </p:blipFill>
        <p:spPr>
          <a:xfrm>
            <a:off x="4374634" y="4515108"/>
            <a:ext cx="426510" cy="818892"/>
          </a:xfrm>
          <a:prstGeom prst="rect">
            <a:avLst/>
          </a:prstGeom>
        </p:spPr>
      </p:pic>
      <p:pic>
        <p:nvPicPr>
          <p:cNvPr id="123" name="Picture 122" descr="256x256.png"/>
          <p:cNvPicPr>
            <a:picLocks noChangeAspect="1"/>
          </p:cNvPicPr>
          <p:nvPr/>
        </p:nvPicPr>
        <p:blipFill>
          <a:blip r:embed="rId15"/>
          <a:srcRect l="48295" t="24787" r="27995" b="30682"/>
          <a:stretch>
            <a:fillRect/>
          </a:stretch>
        </p:blipFill>
        <p:spPr>
          <a:xfrm>
            <a:off x="6139663" y="4557311"/>
            <a:ext cx="413537" cy="776689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152401" y="2854920"/>
            <a:ext cx="1600200" cy="1163340"/>
            <a:chOff x="152401" y="2854920"/>
            <a:chExt cx="1600200" cy="1163340"/>
          </a:xfrm>
        </p:grpSpPr>
        <p:sp>
          <p:nvSpPr>
            <p:cNvPr id="76" name="Rectangle 75"/>
            <p:cNvSpPr/>
            <p:nvPr/>
          </p:nvSpPr>
          <p:spPr>
            <a:xfrm>
              <a:off x="152401" y="285492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7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  ‘</a:t>
              </a:r>
              <a:r>
                <a:rPr lang="en-US" sz="47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m</a:t>
              </a:r>
              <a:endParaRPr lang="en-US" sz="4700" dirty="0">
                <a:solidFill>
                  <a:schemeClr val="tx1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2401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I’m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24" name="Picture 123" descr="128x128.png"/>
            <p:cNvPicPr>
              <a:picLocks noChangeAspect="1"/>
            </p:cNvPicPr>
            <p:nvPr/>
          </p:nvPicPr>
          <p:blipFill>
            <a:blip r:embed="rId16"/>
            <a:srcRect r="45584"/>
            <a:stretch>
              <a:fillRect/>
            </a:stretch>
          </p:blipFill>
          <p:spPr>
            <a:xfrm>
              <a:off x="304800" y="3039268"/>
              <a:ext cx="521443" cy="931863"/>
            </a:xfrm>
            <a:prstGeom prst="rect">
              <a:avLst/>
            </a:prstGeom>
          </p:spPr>
        </p:pic>
      </p:grpSp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2330078" y="3106737"/>
            <a:ext cx="521443" cy="931863"/>
          </a:xfrm>
          <a:prstGeom prst="rect">
            <a:avLst/>
          </a:prstGeom>
        </p:spPr>
      </p:pic>
      <p:pic>
        <p:nvPicPr>
          <p:cNvPr id="113" name="Picture 112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590800" y="3193474"/>
            <a:ext cx="787400" cy="787400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641600" y="4433332"/>
            <a:ext cx="787400" cy="787400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152400" y="4170660"/>
            <a:ext cx="1600200" cy="1183680"/>
            <a:chOff x="152400" y="4170660"/>
            <a:chExt cx="1600200" cy="1183680"/>
          </a:xfrm>
        </p:grpSpPr>
        <p:sp>
          <p:nvSpPr>
            <p:cNvPr id="78" name="Rectangle 77"/>
            <p:cNvSpPr/>
            <p:nvPr/>
          </p:nvSpPr>
          <p:spPr>
            <a:xfrm>
              <a:off x="152400" y="419100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24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we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0" name="Picture 99" descr="256x256.png"/>
            <p:cNvPicPr>
              <a:picLocks noChangeAspect="1"/>
            </p:cNvPicPr>
            <p:nvPr/>
          </p:nvPicPr>
          <p:blipFill>
            <a:blip r:embed="rId13"/>
            <a:srcRect t="26087" r="13823"/>
            <a:stretch>
              <a:fillRect/>
            </a:stretch>
          </p:blipFill>
          <p:spPr>
            <a:xfrm>
              <a:off x="457200" y="4495800"/>
              <a:ext cx="905566" cy="776689"/>
            </a:xfrm>
            <a:prstGeom prst="rect">
              <a:avLst/>
            </a:prstGeom>
          </p:spPr>
        </p:pic>
        <p:sp>
          <p:nvSpPr>
            <p:cNvPr id="101" name="Diamond 100"/>
            <p:cNvSpPr/>
            <p:nvPr/>
          </p:nvSpPr>
          <p:spPr>
            <a:xfrm>
              <a:off x="990600" y="4267200"/>
              <a:ext cx="533400" cy="533400"/>
            </a:xfrm>
            <a:prstGeom prst="diamond">
              <a:avLst/>
            </a:prstGeom>
            <a:solidFill>
              <a:srgbClr val="B27B06"/>
            </a:solidFill>
            <a:ln>
              <a:solidFill>
                <a:srgbClr val="B27B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81000" y="4495800"/>
              <a:ext cx="1143000" cy="838199"/>
            </a:xfrm>
            <a:prstGeom prst="ellipse">
              <a:avLst/>
            </a:prstGeom>
            <a:noFill/>
            <a:ln w="57150" cap="flat" cmpd="sng" algn="ctr">
              <a:solidFill>
                <a:srgbClr val="2227E8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8" name="Picture 127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5955557" y="3099356"/>
            <a:ext cx="521443" cy="931863"/>
          </a:xfrm>
          <a:prstGeom prst="rect">
            <a:avLst/>
          </a:prstGeom>
        </p:spPr>
      </p:pic>
      <p:grpSp>
        <p:nvGrpSpPr>
          <p:cNvPr id="114" name="Group 113"/>
          <p:cNvGrpSpPr/>
          <p:nvPr/>
        </p:nvGrpSpPr>
        <p:grpSpPr>
          <a:xfrm>
            <a:off x="3771900" y="2854920"/>
            <a:ext cx="1600200" cy="1183680"/>
            <a:chOff x="3771900" y="2854920"/>
            <a:chExt cx="1600200" cy="1183680"/>
          </a:xfrm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1900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my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29" name="Picture 128" descr="128x128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4572000" y="3226455"/>
              <a:ext cx="787400" cy="787400"/>
            </a:xfrm>
            <a:prstGeom prst="rect">
              <a:avLst/>
            </a:prstGeom>
          </p:spPr>
        </p:pic>
        <p:pic>
          <p:nvPicPr>
            <p:cNvPr id="131" name="Picture 130" descr="128x128.png"/>
            <p:cNvPicPr>
              <a:picLocks noChangeAspect="1"/>
            </p:cNvPicPr>
            <p:nvPr/>
          </p:nvPicPr>
          <p:blipFill>
            <a:blip r:embed="rId16"/>
            <a:srcRect r="45584"/>
            <a:stretch>
              <a:fillRect/>
            </a:stretch>
          </p:blipFill>
          <p:spPr>
            <a:xfrm>
              <a:off x="4279701" y="3099356"/>
              <a:ext cx="521443" cy="93186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/>
          </p:nvSpPr>
          <p:spPr>
            <a:xfrm>
              <a:off x="4038600" y="3200401"/>
              <a:ext cx="1143000" cy="838199"/>
            </a:xfrm>
            <a:prstGeom prst="ellipse">
              <a:avLst/>
            </a:prstGeom>
            <a:noFill/>
            <a:ln w="57150" cap="flat" cmpd="sng" algn="ctr">
              <a:solidFill>
                <a:srgbClr val="2227E8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17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6350000" y="3314700"/>
            <a:ext cx="571500" cy="5715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people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friend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0966" y="1766332"/>
              <a:ext cx="900668" cy="900668"/>
            </a:xfrm>
            <a:prstGeom prst="rect">
              <a:avLst/>
            </a:prstGeom>
          </p:spPr>
        </p:pic>
      </p:grpSp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793280"/>
            <a:ext cx="924520" cy="924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Support staff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452" y="1752600"/>
            <a:ext cx="931426" cy="931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24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634" y="1768436"/>
            <a:ext cx="939244" cy="939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66" y="1786672"/>
            <a:ext cx="900668" cy="900668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1803400"/>
            <a:ext cx="863600" cy="863600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3162696"/>
            <a:ext cx="875903" cy="875903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00" y="4509214"/>
            <a:ext cx="863600" cy="863600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4478040"/>
            <a:ext cx="876300" cy="876300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8200" y="3175000"/>
            <a:ext cx="876300" cy="876300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6210" y="3107154"/>
            <a:ext cx="931446" cy="931446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200" y="1811437"/>
            <a:ext cx="875903" cy="875903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1900" y="3162696"/>
            <a:ext cx="875904" cy="875904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4419600"/>
            <a:ext cx="939086" cy="939086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5700" y="4509214"/>
            <a:ext cx="824786" cy="82478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8532" y="4478040"/>
            <a:ext cx="855960" cy="85596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8400" y="5867400"/>
            <a:ext cx="812800" cy="812800"/>
          </a:xfrm>
          <a:prstGeom prst="rect">
            <a:avLst/>
          </a:prstGeom>
        </p:spPr>
      </p:pic>
      <p:pic>
        <p:nvPicPr>
          <p:cNvPr id="63" name="Picture 62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0" y="5867400"/>
            <a:ext cx="889000" cy="889000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3200" y="1828800"/>
            <a:ext cx="825500" cy="8255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719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driver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handy person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pilot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012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police officer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post person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nurse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9812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SLT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771900" y="2875260"/>
            <a:ext cx="1600200" cy="1163340"/>
            <a:chOff x="3771900" y="2875260"/>
            <a:chExt cx="1600200" cy="1163340"/>
          </a:xfrm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 descr="128x128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165600" y="3154660"/>
              <a:ext cx="863600" cy="863600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3771900" y="2875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dentist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doctor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caretaker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mechanic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physio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315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cleaner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Dad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162697"/>
            <a:ext cx="812800" cy="8128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34012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baby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sister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719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lady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Grandad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Granma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4509214"/>
            <a:ext cx="773986" cy="77398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300" y="4495800"/>
            <a:ext cx="850900" cy="8509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300" y="1727200"/>
            <a:ext cx="939800" cy="9398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836122"/>
            <a:ext cx="773986" cy="773986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600" y="1836122"/>
            <a:ext cx="843578" cy="843578"/>
          </a:xfrm>
          <a:prstGeom prst="rect">
            <a:avLst/>
          </a:prstGeom>
        </p:spPr>
      </p:pic>
      <p:pic>
        <p:nvPicPr>
          <p:cNvPr id="63" name="Picture 6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1784092"/>
            <a:ext cx="882908" cy="882908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2"/>
          <a:srcRect l="21875" t="25781" r="26562" b="27344"/>
          <a:stretch>
            <a:fillRect/>
          </a:stretch>
        </p:blipFill>
        <p:spPr>
          <a:xfrm>
            <a:off x="7709455" y="3193474"/>
            <a:ext cx="838201" cy="76200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1981200" y="2875260"/>
            <a:ext cx="1600200" cy="1163340"/>
            <a:chOff x="1981200" y="2875260"/>
            <a:chExt cx="1600200" cy="1163340"/>
          </a:xfrm>
        </p:grpSpPr>
        <p:sp>
          <p:nvSpPr>
            <p:cNvPr id="75" name="Rectangle 74"/>
            <p:cNvSpPr/>
            <p:nvPr/>
          </p:nvSpPr>
          <p:spPr>
            <a:xfrm>
              <a:off x="1981200" y="2875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81200" y="2875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brother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66" name="Picture 65" descr="128x128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97985" y="3086496"/>
              <a:ext cx="952103" cy="952103"/>
            </a:xfrm>
            <a:prstGeom prst="rect">
              <a:avLst/>
            </a:prstGeom>
          </p:spPr>
        </p:pic>
      </p:grpSp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2900" y="3073400"/>
            <a:ext cx="965200" cy="965200"/>
          </a:xfrm>
          <a:prstGeom prst="rect">
            <a:avLst/>
          </a:prstGeom>
        </p:spPr>
      </p:pic>
      <p:pic>
        <p:nvPicPr>
          <p:cNvPr id="69" name="Picture 6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815251" flipH="1">
            <a:off x="5943600" y="3162697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/>
          <p:cNvSpPr/>
          <p:nvPr/>
        </p:nvSpPr>
        <p:spPr>
          <a:xfrm>
            <a:off x="7333456" y="2875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olded Corner 143"/>
          <p:cNvSpPr/>
          <p:nvPr/>
        </p:nvSpPr>
        <p:spPr>
          <a:xfrm>
            <a:off x="7340600" y="4176763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41910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956278" y="15240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956278" y="2875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/>
          <p:cNvSpPr/>
          <p:nvPr/>
        </p:nvSpPr>
        <p:spPr>
          <a:xfrm>
            <a:off x="5562600" y="41910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olded Corner 60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/>
          <p:cNvSpPr/>
          <p:nvPr/>
        </p:nvSpPr>
        <p:spPr>
          <a:xfrm>
            <a:off x="152401" y="2891135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62600" y="14935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I don’t feel well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62600" y="4191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I’ve got a problem with my	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want to chill out on my bed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I’d like a shave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56278" y="154434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the toilet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1" y="5562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to get changed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7719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some help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79" name="Picture 78" descr="care assistant 2b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801277"/>
            <a:ext cx="809625" cy="809625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5562600" y="28911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my medication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40600" y="28911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Please can you clean my glasses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81200" y="418653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I’d like a shower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733800" y="418653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I’d love a bath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771900" y="5554742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Can you do my hair please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96" name="Picture 95" descr="stomach ache_128x128.png"/>
          <p:cNvPicPr>
            <a:picLocks noChangeAspect="1"/>
          </p:cNvPicPr>
          <p:nvPr/>
        </p:nvPicPr>
        <p:blipFill>
          <a:blip r:embed="rId6"/>
          <a:srcRect b="39668"/>
          <a:stretch>
            <a:fillRect/>
          </a:stretch>
        </p:blipFill>
        <p:spPr>
          <a:xfrm>
            <a:off x="5766278" y="1841500"/>
            <a:ext cx="1148872" cy="693141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4474101"/>
            <a:ext cx="878701" cy="878701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52400" y="4176763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Can you do my nails please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7187" y="5815569"/>
            <a:ext cx="902513" cy="902513"/>
          </a:xfrm>
          <a:prstGeom prst="rect">
            <a:avLst/>
          </a:prstGeom>
        </p:spPr>
      </p:pic>
      <p:pic>
        <p:nvPicPr>
          <p:cNvPr id="102" name="Picture 101" descr="hairbru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86451">
            <a:off x="3895733" y="5918457"/>
            <a:ext cx="621552" cy="621552"/>
          </a:xfrm>
          <a:prstGeom prst="rect">
            <a:avLst/>
          </a:prstGeom>
        </p:spPr>
      </p:pic>
      <p:pic>
        <p:nvPicPr>
          <p:cNvPr id="105" name="Picture 104" descr="medicin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3276600"/>
            <a:ext cx="719435" cy="719435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2200" y="4430882"/>
            <a:ext cx="909221" cy="909221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4419600"/>
            <a:ext cx="990600" cy="990600"/>
          </a:xfrm>
          <a:prstGeom prst="rect">
            <a:avLst/>
          </a:prstGeom>
        </p:spPr>
      </p:pic>
      <p:pic>
        <p:nvPicPr>
          <p:cNvPr id="122" name="Picture 12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2750" y="3113385"/>
            <a:ext cx="882650" cy="882650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9722" y="3565526"/>
            <a:ext cx="473074" cy="473074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7322" y="3200400"/>
            <a:ext cx="685799" cy="685799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2199" y="3185883"/>
            <a:ext cx="909222" cy="909222"/>
          </a:xfrm>
          <a:prstGeom prst="rect">
            <a:avLst/>
          </a:prstGeom>
        </p:spPr>
      </p:pic>
      <p:pic>
        <p:nvPicPr>
          <p:cNvPr id="128" name="Picture 12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6725" y="1797309"/>
            <a:ext cx="890031" cy="890031"/>
          </a:xfrm>
          <a:prstGeom prst="rect">
            <a:avLst/>
          </a:prstGeom>
        </p:spPr>
      </p:pic>
      <p:pic>
        <p:nvPicPr>
          <p:cNvPr id="129" name="Picture 128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9276" y="5959476"/>
            <a:ext cx="746124" cy="746124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toiletries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body parts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524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clothes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6" name="Picture 135" descr="body outlin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39606" y="1799054"/>
            <a:ext cx="908050" cy="908050"/>
          </a:xfrm>
          <a:prstGeom prst="rect">
            <a:avLst/>
          </a:prstGeom>
        </p:spPr>
      </p:pic>
      <p:pic>
        <p:nvPicPr>
          <p:cNvPr id="137" name="Picture 136" descr="clothes generic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9589" y="3155652"/>
            <a:ext cx="903288" cy="903288"/>
          </a:xfrm>
          <a:prstGeom prst="rect">
            <a:avLst/>
          </a:prstGeom>
        </p:spPr>
      </p:pic>
      <p:pic>
        <p:nvPicPr>
          <p:cNvPr id="138" name="Picture 137" descr="toilet ro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16849" y="4656632"/>
            <a:ext cx="633414" cy="633414"/>
          </a:xfrm>
          <a:prstGeom prst="rect">
            <a:avLst/>
          </a:prstGeom>
        </p:spPr>
      </p:pic>
      <p:pic>
        <p:nvPicPr>
          <p:cNvPr id="139" name="Picture 138" descr="toothpast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11244" y="4529554"/>
            <a:ext cx="722312" cy="722312"/>
          </a:xfrm>
          <a:prstGeom prst="rect">
            <a:avLst/>
          </a:prstGeom>
        </p:spPr>
      </p:pic>
      <p:pic>
        <p:nvPicPr>
          <p:cNvPr id="140" name="Picture 139" descr="shampoo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1983" y="4563527"/>
            <a:ext cx="688339" cy="688339"/>
          </a:xfrm>
          <a:prstGeom prst="rect">
            <a:avLst/>
          </a:prstGeom>
        </p:spPr>
      </p:pic>
      <p:pic>
        <p:nvPicPr>
          <p:cNvPr id="141" name="Picture 140" descr="wheelchair and switch mount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81650" y="4591050"/>
            <a:ext cx="666750" cy="666750"/>
          </a:xfrm>
          <a:prstGeom prst="rect">
            <a:avLst/>
          </a:prstGeom>
        </p:spPr>
      </p:pic>
      <p:pic>
        <p:nvPicPr>
          <p:cNvPr id="142" name="Picture 141" descr="hoist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31849" y="4550649"/>
            <a:ext cx="554751" cy="554751"/>
          </a:xfrm>
          <a:prstGeom prst="rect">
            <a:avLst/>
          </a:prstGeom>
        </p:spPr>
      </p:pic>
      <p:pic>
        <p:nvPicPr>
          <p:cNvPr id="143" name="Picture 142" descr="communication book portable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65400" y="4572000"/>
            <a:ext cx="640200" cy="64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lded Corner 35"/>
          <p:cNvSpPr/>
          <p:nvPr/>
        </p:nvSpPr>
        <p:spPr>
          <a:xfrm>
            <a:off x="1981200" y="1517204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81200" y="1514098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have pain in my 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75" y="1796482"/>
            <a:ext cx="847725" cy="847725"/>
          </a:xfrm>
          <a:prstGeom prst="rect">
            <a:avLst/>
          </a:prstGeom>
        </p:spPr>
      </p:pic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138" y="4487861"/>
            <a:ext cx="777875" cy="777875"/>
          </a:xfrm>
          <a:prstGeom prst="rect">
            <a:avLst/>
          </a:prstGeom>
        </p:spPr>
      </p:pic>
      <p:pic>
        <p:nvPicPr>
          <p:cNvPr id="40" name="Picture 3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2550" y="3178820"/>
            <a:ext cx="831850" cy="831850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400" y="5867400"/>
            <a:ext cx="811213" cy="811213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425" y="3194050"/>
            <a:ext cx="844550" cy="844550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4985" y="4495800"/>
            <a:ext cx="881063" cy="881063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7400" y="1791097"/>
            <a:ext cx="921615" cy="921615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199" y="1676400"/>
            <a:ext cx="1058863" cy="1058863"/>
          </a:xfrm>
          <a:prstGeom prst="rect">
            <a:avLst/>
          </a:prstGeom>
        </p:spPr>
      </p:pic>
      <p:sp>
        <p:nvSpPr>
          <p:cNvPr id="53" name="Freeform 52"/>
          <p:cNvSpPr/>
          <p:nvPr/>
        </p:nvSpPr>
        <p:spPr>
          <a:xfrm>
            <a:off x="2354985" y="1872992"/>
            <a:ext cx="616815" cy="540000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562600" y="291705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sick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1267" y="2194109"/>
            <a:ext cx="422168" cy="422168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800" y="1926674"/>
            <a:ext cx="412733" cy="412733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4391336" y="1882207"/>
            <a:ext cx="409264" cy="409264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3810000" y="1600200"/>
            <a:ext cx="584196" cy="104400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62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headache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feel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812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earache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417788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 cold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itch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back pain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2401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stomach ache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0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toothache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2764" y="5770564"/>
            <a:ext cx="935036" cy="935036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2764" y="4419600"/>
            <a:ext cx="915988" cy="915988"/>
          </a:xfrm>
          <a:prstGeom prst="rect">
            <a:avLst/>
          </a:prstGeom>
        </p:spPr>
      </p:pic>
      <p:pic>
        <p:nvPicPr>
          <p:cNvPr id="101" name="Picture 100" descr="leg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2588" y="5867400"/>
            <a:ext cx="769938" cy="769938"/>
          </a:xfrm>
          <a:prstGeom prst="rect">
            <a:avLst/>
          </a:prstGeom>
        </p:spPr>
      </p:pic>
      <p:pic>
        <p:nvPicPr>
          <p:cNvPr id="103" name="Picture 102" descr="chest mal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0335" y="3110558"/>
            <a:ext cx="900112" cy="900112"/>
          </a:xfrm>
          <a:prstGeom prst="rect">
            <a:avLst/>
          </a:prstGeom>
        </p:spPr>
      </p:pic>
      <p:pic>
        <p:nvPicPr>
          <p:cNvPr id="104" name="Picture 103" descr="ear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44738" y="3200400"/>
            <a:ext cx="855662" cy="855662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15240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chest pain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340600" y="151409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ouch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19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cramp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 sore throat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Lightning Bolt 114"/>
          <p:cNvSpPr/>
          <p:nvPr/>
        </p:nvSpPr>
        <p:spPr>
          <a:xfrm rot="20832467">
            <a:off x="2306521" y="3219229"/>
            <a:ext cx="435245" cy="626561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ightning Bolt 115"/>
          <p:cNvSpPr/>
          <p:nvPr/>
        </p:nvSpPr>
        <p:spPr>
          <a:xfrm rot="20832467">
            <a:off x="698685" y="3236608"/>
            <a:ext cx="263820" cy="516744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ightning Bolt 116"/>
          <p:cNvSpPr/>
          <p:nvPr/>
        </p:nvSpPr>
        <p:spPr>
          <a:xfrm rot="20832467">
            <a:off x="4131736" y="5975066"/>
            <a:ext cx="262774" cy="318551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Lightning Bolt 117"/>
          <p:cNvSpPr/>
          <p:nvPr/>
        </p:nvSpPr>
        <p:spPr>
          <a:xfrm rot="20832467" flipH="1">
            <a:off x="4594918" y="5983310"/>
            <a:ext cx="328863" cy="243882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ightning Bolt 118"/>
          <p:cNvSpPr/>
          <p:nvPr/>
        </p:nvSpPr>
        <p:spPr>
          <a:xfrm rot="20832467" flipH="1">
            <a:off x="2976482" y="6266596"/>
            <a:ext cx="377983" cy="182713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399" y="4191000"/>
            <a:ext cx="1600201" cy="121920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Comic Sans MS"/>
                <a:cs typeface="Comic Sans MS"/>
              </a:rPr>
              <a:t>@</a:t>
            </a:r>
            <a:endParaRPr lang="en-US" sz="4400" dirty="0">
              <a:latin typeface="Comic Sans MS"/>
              <a:cs typeface="Comic Sans M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6329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00000"/>
                </a:solidFill>
                <a:latin typeface="Comic Sans MS"/>
                <a:cs typeface="Comic Sans MS"/>
              </a:rPr>
              <a:t>is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00000"/>
                </a:solidFill>
                <a:latin typeface="Comic Sans MS"/>
                <a:cs typeface="Comic Sans MS"/>
              </a:rPr>
              <a:t>be</a:t>
            </a:r>
            <a:endParaRPr lang="en-US" sz="6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Comic Sans MS"/>
                <a:cs typeface="Comic Sans MS"/>
              </a:rPr>
              <a:t>am</a:t>
            </a:r>
            <a:endParaRPr lang="en-US" sz="60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tx1"/>
                </a:solidFill>
                <a:latin typeface="Comic Sans MS"/>
                <a:cs typeface="Comic Sans MS"/>
              </a:rPr>
              <a:t>a</a:t>
            </a:r>
            <a:endParaRPr lang="en-US" sz="66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Position words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40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none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12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from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5845314"/>
            <a:ext cx="936486" cy="936486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67200" y="5845314"/>
            <a:ext cx="587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/>
                <a:cs typeface="Comic Sans MS"/>
              </a:rPr>
              <a:t>&amp;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52400" y="55626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27477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0" name="Folded Corner 109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1" name="Picture 110" descr="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1854200"/>
            <a:ext cx="736600" cy="736600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1956278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Position words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3" name="Picture 112" descr="spott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200400"/>
            <a:ext cx="685800" cy="685800"/>
          </a:xfrm>
          <a:prstGeom prst="rect">
            <a:avLst/>
          </a:prstGeom>
        </p:spPr>
      </p:pic>
      <p:pic>
        <p:nvPicPr>
          <p:cNvPr id="114" name="Picture 113" descr="spott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" y="4509214"/>
            <a:ext cx="495300" cy="495300"/>
          </a:xfrm>
          <a:prstGeom prst="rect">
            <a:avLst/>
          </a:prstGeom>
        </p:spPr>
      </p:pic>
      <p:pic>
        <p:nvPicPr>
          <p:cNvPr id="115" name="Picture 114" descr="spott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" y="6057900"/>
            <a:ext cx="495300" cy="495300"/>
          </a:xfrm>
          <a:prstGeom prst="rect">
            <a:avLst/>
          </a:prstGeom>
        </p:spPr>
      </p:pic>
      <p:sp>
        <p:nvSpPr>
          <p:cNvPr id="116" name="Oval 115"/>
          <p:cNvSpPr/>
          <p:nvPr/>
        </p:nvSpPr>
        <p:spPr>
          <a:xfrm>
            <a:off x="533400" y="3193474"/>
            <a:ext cx="838200" cy="6996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762000" y="4529554"/>
            <a:ext cx="838200" cy="6996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685800" y="5853548"/>
            <a:ext cx="838200" cy="6996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Isosceles Triangle 119"/>
          <p:cNvSpPr/>
          <p:nvPr/>
        </p:nvSpPr>
        <p:spPr>
          <a:xfrm>
            <a:off x="4054520" y="3429000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Arrow Connector 120"/>
          <p:cNvCxnSpPr/>
          <p:nvPr/>
        </p:nvCxnSpPr>
        <p:spPr>
          <a:xfrm rot="10800000" flipV="1">
            <a:off x="4545012" y="3234640"/>
            <a:ext cx="636588" cy="49916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Isosceles Triangle 121"/>
          <p:cNvSpPr/>
          <p:nvPr/>
        </p:nvSpPr>
        <p:spPr>
          <a:xfrm>
            <a:off x="2667000" y="3615154"/>
            <a:ext cx="365080" cy="3472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3" name="Straight Arrow Connector 122"/>
          <p:cNvCxnSpPr/>
          <p:nvPr/>
        </p:nvCxnSpPr>
        <p:spPr>
          <a:xfrm rot="5400000">
            <a:off x="2581104" y="3341516"/>
            <a:ext cx="478180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981200" y="4170660"/>
            <a:ext cx="1600200" cy="1183680"/>
            <a:chOff x="1981200" y="4170660"/>
            <a:chExt cx="1600200" cy="1183680"/>
          </a:xfrm>
        </p:grpSpPr>
        <p:sp>
          <p:nvSpPr>
            <p:cNvPr id="77" name="Rectangle 76"/>
            <p:cNvSpPr/>
            <p:nvPr/>
          </p:nvSpPr>
          <p:spPr>
            <a:xfrm>
              <a:off x="1981200" y="4191000"/>
              <a:ext cx="1600200" cy="1163340"/>
            </a:xfrm>
            <a:prstGeom prst="rect">
              <a:avLst/>
            </a:prstGeom>
            <a:solidFill>
              <a:srgbClr val="0080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812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to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26" name="Picture 125" descr="enter , to_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678" y="4365606"/>
              <a:ext cx="968394" cy="968394"/>
            </a:xfrm>
            <a:prstGeom prst="rect">
              <a:avLst/>
            </a:prstGeom>
          </p:spPr>
        </p:pic>
      </p:grpSp>
      <p:pic>
        <p:nvPicPr>
          <p:cNvPr id="127" name="Picture 126" descr="exit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8300" y="4483100"/>
            <a:ext cx="850900" cy="85090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5562600" y="14478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away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3771900" y="1502946"/>
            <a:ext cx="1600200" cy="1164054"/>
            <a:chOff x="3771900" y="1502946"/>
            <a:chExt cx="1600200" cy="1164054"/>
          </a:xfrm>
        </p:grpSpPr>
        <p:sp>
          <p:nvSpPr>
            <p:cNvPr id="79" name="Rectangle 78"/>
            <p:cNvSpPr/>
            <p:nvPr/>
          </p:nvSpPr>
          <p:spPr>
            <a:xfrm>
              <a:off x="3771900" y="1503660"/>
              <a:ext cx="1600200" cy="1163340"/>
            </a:xfrm>
            <a:prstGeom prst="rect">
              <a:avLst/>
            </a:prstGeom>
            <a:solidFill>
              <a:srgbClr val="FFEF07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71900" y="15029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fun</a:t>
              </a:r>
            </a:p>
          </p:txBody>
        </p:sp>
        <p:pic>
          <p:nvPicPr>
            <p:cNvPr id="129" name="Picture 128" descr="celebration_128x128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40200" y="1797308"/>
              <a:ext cx="812800" cy="812800"/>
            </a:xfrm>
            <a:prstGeom prst="rect">
              <a:avLst/>
            </a:prstGeom>
          </p:spPr>
        </p:pic>
      </p:grpSp>
      <p:pic>
        <p:nvPicPr>
          <p:cNvPr id="130" name="Picture 129" descr="exit door , to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8592" y="1752600"/>
            <a:ext cx="819408" cy="81940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40600" y="552538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the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Isosceles Triangle 71"/>
          <p:cNvSpPr/>
          <p:nvPr/>
        </p:nvSpPr>
        <p:spPr>
          <a:xfrm>
            <a:off x="7772400" y="5901154"/>
            <a:ext cx="685800" cy="5758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562600" y="419632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about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7300" y="4529554"/>
            <a:ext cx="520700" cy="520700"/>
          </a:xfrm>
          <a:prstGeom prst="rect">
            <a:avLst/>
          </a:prstGeom>
        </p:spPr>
      </p:pic>
      <p:pic>
        <p:nvPicPr>
          <p:cNvPr id="96" name="Picture 95" descr="work book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3718" y="4483814"/>
            <a:ext cx="944563" cy="944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/>
          <p:cNvSpPr/>
          <p:nvPr/>
        </p:nvSpPr>
        <p:spPr>
          <a:xfrm>
            <a:off x="3771900" y="5562600"/>
            <a:ext cx="1600200" cy="1163340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Birthday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live with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School/college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Communication aid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email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work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music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film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hobby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TV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71900" y="556260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about you.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disability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Name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live 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016022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2098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4016022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3810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81000" y="35930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2209800" y="35930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543800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791200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75438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57912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119" name="Picture 118" descr="communication aid techspeak 3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85436"/>
            <a:ext cx="1032756" cy="1032756"/>
          </a:xfrm>
          <a:prstGeom prst="rect">
            <a:avLst/>
          </a:prstGeom>
        </p:spPr>
      </p:pic>
      <p:pic>
        <p:nvPicPr>
          <p:cNvPr id="123" name="Picture 122" descr="dog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23306"/>
            <a:ext cx="558094" cy="558094"/>
          </a:xfrm>
          <a:prstGeom prst="rect">
            <a:avLst/>
          </a:prstGeom>
        </p:spPr>
      </p:pic>
      <p:pic>
        <p:nvPicPr>
          <p:cNvPr id="124" name="Picture 123" descr="ca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3023306"/>
            <a:ext cx="558094" cy="558094"/>
          </a:xfrm>
          <a:prstGeom prst="rect">
            <a:avLst/>
          </a:prstGeom>
        </p:spPr>
      </p:pic>
      <p:pic>
        <p:nvPicPr>
          <p:cNvPr id="125" name="Picture 124" descr="goldfish bowl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513" y="3124200"/>
            <a:ext cx="471487" cy="471487"/>
          </a:xfrm>
          <a:prstGeom prst="rect">
            <a:avLst/>
          </a:prstGeom>
        </p:spPr>
      </p:pic>
      <p:pic>
        <p:nvPicPr>
          <p:cNvPr id="126" name="Picture 125" descr="old person 3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1773743"/>
            <a:ext cx="872114" cy="872114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0"/>
          <a:srcRect r="45584" b="35538"/>
          <a:stretch>
            <a:fillRect/>
          </a:stretch>
        </p:blipFill>
        <p:spPr>
          <a:xfrm>
            <a:off x="2362200" y="1648370"/>
            <a:ext cx="685800" cy="790030"/>
          </a:xfrm>
          <a:prstGeom prst="rect">
            <a:avLst/>
          </a:prstGeom>
        </p:spPr>
      </p:pic>
      <p:pic>
        <p:nvPicPr>
          <p:cNvPr id="127" name="Picture 126" descr="celebrate birthday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3600" y="1676400"/>
            <a:ext cx="855663" cy="855663"/>
          </a:xfrm>
          <a:prstGeom prst="rect">
            <a:avLst/>
          </a:prstGeom>
        </p:spPr>
      </p:pic>
      <p:pic>
        <p:nvPicPr>
          <p:cNvPr id="128" name="Picture 127" descr="outsid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063" y="3023306"/>
            <a:ext cx="947737" cy="947737"/>
          </a:xfrm>
          <a:prstGeom prst="rect">
            <a:avLst/>
          </a:prstGeom>
        </p:spPr>
      </p:pic>
      <p:pic>
        <p:nvPicPr>
          <p:cNvPr id="129" name="Picture 128" descr="outside_128x128.png"/>
          <p:cNvPicPr>
            <a:picLocks noChangeAspect="1"/>
          </p:cNvPicPr>
          <p:nvPr/>
        </p:nvPicPr>
        <p:blipFill>
          <a:blip r:embed="rId12"/>
          <a:srcRect l="61914" t="38325"/>
          <a:stretch>
            <a:fillRect/>
          </a:stretch>
        </p:blipFill>
        <p:spPr>
          <a:xfrm>
            <a:off x="758234" y="3495054"/>
            <a:ext cx="360955" cy="584516"/>
          </a:xfrm>
          <a:prstGeom prst="rect">
            <a:avLst/>
          </a:prstGeom>
        </p:spPr>
      </p:pic>
      <p:pic>
        <p:nvPicPr>
          <p:cNvPr id="130" name="Picture 129" descr="outside_128x128.png"/>
          <p:cNvPicPr>
            <a:picLocks noChangeAspect="1"/>
          </p:cNvPicPr>
          <p:nvPr/>
        </p:nvPicPr>
        <p:blipFill>
          <a:blip r:embed="rId12"/>
          <a:srcRect r="31944"/>
          <a:stretch>
            <a:fillRect/>
          </a:stretch>
        </p:blipFill>
        <p:spPr>
          <a:xfrm>
            <a:off x="4323644" y="1752600"/>
            <a:ext cx="553156" cy="812800"/>
          </a:xfrm>
          <a:prstGeom prst="rect">
            <a:avLst/>
          </a:prstGeom>
        </p:spPr>
      </p:pic>
      <p:pic>
        <p:nvPicPr>
          <p:cNvPr id="131" name="Picture 130" descr="scho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2575" y="2895600"/>
            <a:ext cx="1012825" cy="1012825"/>
          </a:xfrm>
          <a:prstGeom prst="rect">
            <a:avLst/>
          </a:prstGeom>
        </p:spPr>
      </p:pic>
      <p:pic>
        <p:nvPicPr>
          <p:cNvPr id="132" name="Picture 131" descr="emai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8337" y="2819400"/>
            <a:ext cx="1262063" cy="1262063"/>
          </a:xfrm>
          <a:prstGeom prst="rect">
            <a:avLst/>
          </a:prstGeom>
        </p:spPr>
      </p:pic>
      <p:pic>
        <p:nvPicPr>
          <p:cNvPr id="133" name="Picture 132" descr="group work_128x128.png"/>
          <p:cNvPicPr>
            <a:picLocks noChangeAspect="1"/>
          </p:cNvPicPr>
          <p:nvPr/>
        </p:nvPicPr>
        <p:blipFill>
          <a:blip r:embed="rId15"/>
          <a:srcRect r="49805"/>
          <a:stretch>
            <a:fillRect/>
          </a:stretch>
        </p:blipFill>
        <p:spPr>
          <a:xfrm>
            <a:off x="7848600" y="2998211"/>
            <a:ext cx="445729" cy="887989"/>
          </a:xfrm>
          <a:prstGeom prst="rect">
            <a:avLst/>
          </a:prstGeom>
        </p:spPr>
      </p:pic>
      <p:pic>
        <p:nvPicPr>
          <p:cNvPr id="134" name="Picture 133" descr="disabled sig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791" y="5820191"/>
            <a:ext cx="656809" cy="656809"/>
          </a:xfrm>
          <a:prstGeom prst="rect">
            <a:avLst/>
          </a:prstGeom>
        </p:spPr>
      </p:pic>
      <p:pic>
        <p:nvPicPr>
          <p:cNvPr id="135" name="Picture 134" descr="blind 2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7812" y="5840412"/>
            <a:ext cx="484188" cy="484188"/>
          </a:xfrm>
          <a:prstGeom prst="rect">
            <a:avLst/>
          </a:prstGeom>
        </p:spPr>
      </p:pic>
      <p:pic>
        <p:nvPicPr>
          <p:cNvPr id="136" name="Picture 135" descr="hearing aid 1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5853112"/>
            <a:ext cx="471488" cy="471488"/>
          </a:xfrm>
          <a:prstGeom prst="rect">
            <a:avLst/>
          </a:prstGeom>
        </p:spPr>
      </p:pic>
      <p:pic>
        <p:nvPicPr>
          <p:cNvPr id="137" name="Picture 136" descr="music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62200" y="4356100"/>
            <a:ext cx="825500" cy="825500"/>
          </a:xfrm>
          <a:prstGeom prst="rect">
            <a:avLst/>
          </a:prstGeom>
        </p:spPr>
      </p:pic>
      <p:pic>
        <p:nvPicPr>
          <p:cNvPr id="138" name="Picture 137" descr="comedy tv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21150" y="4316491"/>
            <a:ext cx="901700" cy="901701"/>
          </a:xfrm>
          <a:prstGeom prst="rect">
            <a:avLst/>
          </a:prstGeom>
        </p:spPr>
      </p:pic>
      <p:pic>
        <p:nvPicPr>
          <p:cNvPr id="139" name="Picture 138" descr="change tv channel , to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96200" y="4424917"/>
            <a:ext cx="927100" cy="927101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90486" y="4406186"/>
            <a:ext cx="534114" cy="534114"/>
          </a:xfrm>
          <a:prstGeom prst="rect">
            <a:avLst/>
          </a:prstGeom>
        </p:spPr>
      </p:pic>
      <p:pic>
        <p:nvPicPr>
          <p:cNvPr id="141" name="Picture 140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38400" y="5854700"/>
            <a:ext cx="698500" cy="698500"/>
          </a:xfrm>
          <a:prstGeom prst="rect">
            <a:avLst/>
          </a:prstGeom>
        </p:spPr>
      </p:pic>
      <p:pic>
        <p:nvPicPr>
          <p:cNvPr id="142" name="Picture 141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4600" y="4343400"/>
            <a:ext cx="596186" cy="596186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2209800" y="6248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mobile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46" name="Picture 145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flipH="1">
            <a:off x="3771899" y="5922591"/>
            <a:ext cx="630609" cy="630609"/>
          </a:xfrm>
          <a:prstGeom prst="rect">
            <a:avLst/>
          </a:prstGeom>
        </p:spPr>
      </p:pic>
      <p:sp>
        <p:nvSpPr>
          <p:cNvPr id="147" name="Oval Callout 146"/>
          <p:cNvSpPr/>
          <p:nvPr/>
        </p:nvSpPr>
        <p:spPr>
          <a:xfrm>
            <a:off x="4343400" y="6228348"/>
            <a:ext cx="381000" cy="324852"/>
          </a:xfrm>
          <a:prstGeom prst="wedgeEllipseCallou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99672" y="5995072"/>
            <a:ext cx="634328" cy="634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there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middle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off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bottom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under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over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72" name="Picture 71" descr="up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835408"/>
            <a:ext cx="774700" cy="774700"/>
          </a:xfrm>
          <a:prstGeom prst="rect">
            <a:avLst/>
          </a:prstGeom>
        </p:spPr>
      </p:pic>
      <p:pic>
        <p:nvPicPr>
          <p:cNvPr id="93" name="Picture 92" descr="dow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892" y="1828800"/>
            <a:ext cx="705108" cy="705108"/>
          </a:xfrm>
          <a:prstGeom prst="rect">
            <a:avLst/>
          </a:prstGeom>
        </p:spPr>
      </p:pic>
      <p:pic>
        <p:nvPicPr>
          <p:cNvPr id="94" name="Picture 93" descr="in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1816100"/>
            <a:ext cx="850900" cy="850900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7340122" y="1503660"/>
            <a:ext cx="1600678" cy="1163340"/>
            <a:chOff x="7340122" y="1503660"/>
            <a:chExt cx="1600678" cy="1163340"/>
          </a:xfrm>
        </p:grpSpPr>
        <p:sp>
          <p:nvSpPr>
            <p:cNvPr id="90" name="Rectangle 89"/>
            <p:cNvSpPr/>
            <p:nvPr/>
          </p:nvSpPr>
          <p:spPr>
            <a:xfrm>
              <a:off x="7340600" y="1503660"/>
              <a:ext cx="1600200" cy="1163340"/>
            </a:xfrm>
            <a:prstGeom prst="rect">
              <a:avLst/>
            </a:prstGeom>
            <a:solidFill>
              <a:srgbClr val="0080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40122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out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95" name="Picture 94" descr="out_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22156" y="1784608"/>
              <a:ext cx="825500" cy="825500"/>
            </a:xfrm>
            <a:prstGeom prst="rect">
              <a:avLst/>
            </a:prstGeom>
          </p:spPr>
        </p:pic>
      </p:grpSp>
      <p:pic>
        <p:nvPicPr>
          <p:cNvPr id="96" name="Picture 95" descr="o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5350" y="3159770"/>
            <a:ext cx="850900" cy="850900"/>
          </a:xfrm>
          <a:prstGeom prst="rect">
            <a:avLst/>
          </a:prstGeom>
        </p:spPr>
      </p:pic>
      <p:pic>
        <p:nvPicPr>
          <p:cNvPr id="97" name="Picture 96" descr="off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2156" y="3130550"/>
            <a:ext cx="825500" cy="825500"/>
          </a:xfrm>
          <a:prstGeom prst="rect">
            <a:avLst/>
          </a:prstGeom>
        </p:spPr>
      </p:pic>
      <p:pic>
        <p:nvPicPr>
          <p:cNvPr id="98" name="Picture 97" descr="top 2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27300" y="4495800"/>
            <a:ext cx="749300" cy="749300"/>
          </a:xfrm>
          <a:prstGeom prst="rect">
            <a:avLst/>
          </a:prstGeom>
        </p:spPr>
      </p:pic>
      <p:pic>
        <p:nvPicPr>
          <p:cNvPr id="99" name="Picture 98" descr="bottom 2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4432300"/>
            <a:ext cx="901700" cy="901700"/>
          </a:xfrm>
          <a:prstGeom prst="rect">
            <a:avLst/>
          </a:prstGeom>
        </p:spPr>
      </p:pic>
      <p:pic>
        <p:nvPicPr>
          <p:cNvPr id="100" name="Picture 99" descr="middl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100" y="4470400"/>
            <a:ext cx="774700" cy="774700"/>
          </a:xfrm>
          <a:prstGeom prst="rect">
            <a:avLst/>
          </a:prstGeom>
        </p:spPr>
      </p:pic>
      <p:pic>
        <p:nvPicPr>
          <p:cNvPr id="101" name="Picture 100" descr="under 1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4432300"/>
            <a:ext cx="901700" cy="901700"/>
          </a:xfrm>
          <a:prstGeom prst="rect">
            <a:avLst/>
          </a:prstGeom>
        </p:spPr>
      </p:pic>
      <p:pic>
        <p:nvPicPr>
          <p:cNvPr id="102" name="Picture 101" descr="over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6200" y="4400550"/>
            <a:ext cx="1009650" cy="1009650"/>
          </a:xfrm>
          <a:prstGeom prst="rect">
            <a:avLst/>
          </a:prstGeom>
        </p:spPr>
      </p:pic>
      <p:sp>
        <p:nvSpPr>
          <p:cNvPr id="104" name="Multiply 103"/>
          <p:cNvSpPr/>
          <p:nvPr/>
        </p:nvSpPr>
        <p:spPr>
          <a:xfrm>
            <a:off x="3771900" y="3401070"/>
            <a:ext cx="609600" cy="609600"/>
          </a:xfrm>
          <a:prstGeom prst="mathMultiply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1981200" y="2854920"/>
            <a:ext cx="1600200" cy="1183680"/>
            <a:chOff x="1981200" y="2854920"/>
            <a:chExt cx="1600200" cy="1183680"/>
          </a:xfrm>
        </p:grpSpPr>
        <p:sp>
          <p:nvSpPr>
            <p:cNvPr id="75" name="Rectangle 74"/>
            <p:cNvSpPr/>
            <p:nvPr/>
          </p:nvSpPr>
          <p:spPr>
            <a:xfrm>
              <a:off x="1981200" y="2875260"/>
              <a:ext cx="1600200" cy="1163340"/>
            </a:xfrm>
            <a:prstGeom prst="rect">
              <a:avLst/>
            </a:prstGeom>
            <a:solidFill>
              <a:srgbClr val="0080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81200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here</a:t>
              </a:r>
            </a:p>
          </p:txBody>
        </p:sp>
        <p:sp>
          <p:nvSpPr>
            <p:cNvPr id="103" name="Multiply 102"/>
            <p:cNvSpPr/>
            <p:nvPr/>
          </p:nvSpPr>
          <p:spPr>
            <a:xfrm>
              <a:off x="2438400" y="3429000"/>
              <a:ext cx="609600" cy="609600"/>
            </a:xfrm>
            <a:prstGeom prst="mathMultiply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rot="5400000">
              <a:off x="2548840" y="3387834"/>
              <a:ext cx="388720" cy="1588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Arrow Connector 107"/>
          <p:cNvCxnSpPr/>
          <p:nvPr/>
        </p:nvCxnSpPr>
        <p:spPr>
          <a:xfrm rot="10800000" flipV="1">
            <a:off x="4381500" y="3234640"/>
            <a:ext cx="636588" cy="49916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lded Corner 32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77323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lded Corner 2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olded Corner 24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00" dirty="0" smtClean="0">
                <a:solidFill>
                  <a:schemeClr val="tx1"/>
                </a:solidFill>
                <a:latin typeface="Comic Sans MS"/>
                <a:cs typeface="Comic Sans MS"/>
              </a:rPr>
              <a:t>123</a:t>
            </a:r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breakfast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numbers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Timetable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I’m hungry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Favorite food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3406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Computer control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7" name="Folded Corner 76"/>
          <p:cNvSpPr/>
          <p:nvPr/>
        </p:nvSpPr>
        <p:spPr>
          <a:xfrm>
            <a:off x="177323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olded Corner 77"/>
          <p:cNvSpPr/>
          <p:nvPr/>
        </p:nvSpPr>
        <p:spPr>
          <a:xfrm>
            <a:off x="177323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olded Corner 78"/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olded Corner 79"/>
          <p:cNvSpPr/>
          <p:nvPr/>
        </p:nvSpPr>
        <p:spPr>
          <a:xfrm>
            <a:off x="1981200" y="55626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olded Corner 80"/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olded Corner 81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9562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Things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8" name="Folded Corner 87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00" dirty="0" smtClean="0">
                <a:solidFill>
                  <a:schemeClr val="tx1"/>
                </a:solidFill>
                <a:latin typeface="Comic Sans MS"/>
                <a:cs typeface="Comic Sans MS"/>
              </a:rPr>
              <a:t>ABC</a:t>
            </a:r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Spelling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computer monito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193" y="1780659"/>
            <a:ext cx="779463" cy="779463"/>
          </a:xfrm>
          <a:prstGeom prst="rect">
            <a:avLst/>
          </a:prstGeom>
        </p:spPr>
      </p:pic>
      <p:pic>
        <p:nvPicPr>
          <p:cNvPr id="108" name="Picture 107" descr="calenda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806" y="1780659"/>
            <a:ext cx="893762" cy="893763"/>
          </a:xfrm>
          <a:prstGeom prst="rect">
            <a:avLst/>
          </a:prstGeom>
        </p:spPr>
      </p:pic>
      <p:sp>
        <p:nvSpPr>
          <p:cNvPr id="45" name="Oval Callout 44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a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b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c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d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3200400"/>
            <a:ext cx="16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Comic Sans MS"/>
                <a:cs typeface="Comic Sans MS"/>
              </a:rPr>
              <a:t>Backspace</a:t>
            </a:r>
            <a:endParaRPr lang="en-US" sz="22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e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f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343400"/>
            <a:ext cx="16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 smtClean="0">
                <a:latin typeface="Comic Sans MS"/>
                <a:cs typeface="Comic Sans MS"/>
              </a:rPr>
              <a:t>N-Z</a:t>
            </a:r>
            <a:endParaRPr lang="en-US" sz="4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9236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g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h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i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j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k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l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m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Shift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?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3" name="Oval Callout 72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n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o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p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q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3200400"/>
            <a:ext cx="16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Comic Sans MS"/>
                <a:cs typeface="Comic Sans MS"/>
              </a:rPr>
              <a:t>Backspace</a:t>
            </a:r>
            <a:endParaRPr lang="en-US" sz="22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r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s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343400"/>
            <a:ext cx="16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 smtClean="0">
                <a:latin typeface="Comic Sans MS"/>
                <a:cs typeface="Comic Sans MS"/>
              </a:rPr>
              <a:t>A-M</a:t>
            </a:r>
            <a:endParaRPr lang="en-US" sz="4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9236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t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u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v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w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x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y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z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Shift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!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748334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123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1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2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97180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4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5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6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343400"/>
            <a:ext cx="16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 smtClean="0">
                <a:latin typeface="Comic Sans MS"/>
                <a:cs typeface="Comic Sans MS"/>
              </a:rPr>
              <a:t>A-M</a:t>
            </a:r>
            <a:endParaRPr lang="en-US" sz="4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9236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7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8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10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0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number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calculator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77323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77323" y="434340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9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52400" y="612305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77323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 descr="calculato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56" y="5867400"/>
            <a:ext cx="7366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olded Corner 95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help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stop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turn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take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listen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give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More action words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17" name="Picture 116" descr="hear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419600"/>
            <a:ext cx="858837" cy="858837"/>
          </a:xfrm>
          <a:prstGeom prst="rect">
            <a:avLst/>
          </a:prstGeom>
        </p:spPr>
      </p:pic>
      <p:pic>
        <p:nvPicPr>
          <p:cNvPr id="118" name="Picture 117" descr="bless , to_128x128.png"/>
          <p:cNvPicPr>
            <a:picLocks noChangeAspect="1"/>
          </p:cNvPicPr>
          <p:nvPr/>
        </p:nvPicPr>
        <p:blipFill>
          <a:blip r:embed="rId6"/>
          <a:srcRect t="16992" r="37988" b="35317"/>
          <a:stretch>
            <a:fillRect/>
          </a:stretch>
        </p:blipFill>
        <p:spPr>
          <a:xfrm>
            <a:off x="7649369" y="3264164"/>
            <a:ext cx="808831" cy="622036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7"/>
          <a:srcRect b="16915"/>
          <a:stretch>
            <a:fillRect/>
          </a:stretch>
        </p:blipFill>
        <p:spPr>
          <a:xfrm>
            <a:off x="470614" y="3213814"/>
            <a:ext cx="900986" cy="748586"/>
          </a:xfrm>
          <a:prstGeom prst="rect">
            <a:avLst/>
          </a:prstGeom>
        </p:spPr>
      </p:pic>
      <p:sp>
        <p:nvSpPr>
          <p:cNvPr id="120" name="Oval 119"/>
          <p:cNvSpPr/>
          <p:nvPr/>
        </p:nvSpPr>
        <p:spPr>
          <a:xfrm>
            <a:off x="869353" y="3459481"/>
            <a:ext cx="121919" cy="121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/>
          <p:cNvSpPr/>
          <p:nvPr/>
        </p:nvSpPr>
        <p:spPr>
          <a:xfrm>
            <a:off x="869353" y="3611881"/>
            <a:ext cx="121919" cy="121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Picture 122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6800" y="5765800"/>
            <a:ext cx="939800" cy="939800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3771900" y="4170660"/>
            <a:ext cx="1600200" cy="1183680"/>
            <a:chOff x="3771900" y="4170660"/>
            <a:chExt cx="1600200" cy="1183680"/>
          </a:xfrm>
        </p:grpSpPr>
        <p:sp>
          <p:nvSpPr>
            <p:cNvPr id="82" name="Rectangle 81"/>
            <p:cNvSpPr/>
            <p:nvPr/>
          </p:nvSpPr>
          <p:spPr>
            <a:xfrm>
              <a:off x="3771900" y="419100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7719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make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24" name="Picture 123" descr="128x128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4800" y="4429384"/>
              <a:ext cx="924956" cy="924956"/>
            </a:xfrm>
            <a:prstGeom prst="rect">
              <a:avLst/>
            </a:prstGeom>
          </p:spPr>
        </p:pic>
      </p:grpSp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480300" y="4584700"/>
            <a:ext cx="673100" cy="673100"/>
          </a:xfrm>
          <a:prstGeom prst="rect">
            <a:avLst/>
          </a:prstGeom>
        </p:spPr>
      </p:pic>
      <p:sp>
        <p:nvSpPr>
          <p:cNvPr id="128" name="Oval Callout 127"/>
          <p:cNvSpPr/>
          <p:nvPr/>
        </p:nvSpPr>
        <p:spPr>
          <a:xfrm>
            <a:off x="8153400" y="4648200"/>
            <a:ext cx="546656" cy="381000"/>
          </a:xfrm>
          <a:prstGeom prst="wedgeEllipseCallou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 descr="open 2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0519" y="5769114"/>
            <a:ext cx="842962" cy="842962"/>
          </a:xfrm>
          <a:prstGeom prst="rect">
            <a:avLst/>
          </a:prstGeom>
        </p:spPr>
      </p:pic>
      <p:pic>
        <p:nvPicPr>
          <p:cNvPr id="130" name="Picture 129" descr="close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7400" y="5769114"/>
            <a:ext cx="962025" cy="962025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562600" y="4170660"/>
            <a:ext cx="1600200" cy="1201440"/>
            <a:chOff x="5562600" y="4170660"/>
            <a:chExt cx="1600200" cy="1201440"/>
          </a:xfrm>
        </p:grpSpPr>
        <p:sp>
          <p:nvSpPr>
            <p:cNvPr id="85" name="Rectangle 84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5626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put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1" name="Picture 130" descr="put in bin , to_128x128.png"/>
            <p:cNvPicPr>
              <a:picLocks noChangeAspect="1"/>
            </p:cNvPicPr>
            <p:nvPr/>
          </p:nvPicPr>
          <p:blipFill>
            <a:blip r:embed="rId13"/>
            <a:srcRect r="48340"/>
            <a:stretch>
              <a:fillRect/>
            </a:stretch>
          </p:blipFill>
          <p:spPr>
            <a:xfrm>
              <a:off x="6097972" y="4343400"/>
              <a:ext cx="531428" cy="1028700"/>
            </a:xfrm>
            <a:prstGeom prst="rect">
              <a:avLst/>
            </a:prstGeom>
          </p:spPr>
        </p:pic>
        <p:sp>
          <p:nvSpPr>
            <p:cNvPr id="133" name="Snip Same Side Corner Rectangle 132"/>
            <p:cNvSpPr/>
            <p:nvPr/>
          </p:nvSpPr>
          <p:spPr>
            <a:xfrm>
              <a:off x="6477000" y="4840130"/>
              <a:ext cx="333375" cy="341470"/>
            </a:xfrm>
            <a:prstGeom prst="snip2SameRect">
              <a:avLst/>
            </a:prstGeom>
            <a:solidFill>
              <a:srgbClr val="FF03FF"/>
            </a:solidFill>
            <a:ln>
              <a:solidFill>
                <a:srgbClr val="FF0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Picture 134" descr="pull along to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3022283"/>
            <a:ext cx="924956" cy="924956"/>
          </a:xfrm>
          <a:prstGeom prst="rect">
            <a:avLst/>
          </a:prstGeom>
        </p:spPr>
      </p:pic>
      <p:pic>
        <p:nvPicPr>
          <p:cNvPr id="136" name="Picture 135" descr="care assistant 2b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4800" y="1801277"/>
            <a:ext cx="809625" cy="809625"/>
          </a:xfrm>
          <a:prstGeom prst="rect">
            <a:avLst/>
          </a:prstGeom>
        </p:spPr>
      </p:pic>
      <p:pic>
        <p:nvPicPr>
          <p:cNvPr id="137" name="Picture 136" descr="eyes gree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62600" y="1315740"/>
            <a:ext cx="1625600" cy="1625600"/>
          </a:xfrm>
          <a:prstGeom prst="rect">
            <a:avLst/>
          </a:prstGeom>
        </p:spPr>
      </p:pic>
      <p:cxnSp>
        <p:nvCxnSpPr>
          <p:cNvPr id="142" name="Straight Arrow Connector 141"/>
          <p:cNvCxnSpPr/>
          <p:nvPr/>
        </p:nvCxnSpPr>
        <p:spPr>
          <a:xfrm rot="5400000">
            <a:off x="6086743" y="2371457"/>
            <a:ext cx="477302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7340122" y="1503660"/>
            <a:ext cx="1600678" cy="1163340"/>
            <a:chOff x="7340122" y="1503660"/>
            <a:chExt cx="1600678" cy="1163340"/>
          </a:xfrm>
        </p:grpSpPr>
        <p:sp>
          <p:nvSpPr>
            <p:cNvPr id="90" name="Rectangle 89"/>
            <p:cNvSpPr/>
            <p:nvPr/>
          </p:nvSpPr>
          <p:spPr>
            <a:xfrm>
              <a:off x="7340600" y="15036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340122" y="1503660"/>
              <a:ext cx="1600200" cy="1163340"/>
              <a:chOff x="7340122" y="1503660"/>
              <a:chExt cx="1600200" cy="1163340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7340122" y="1503660"/>
                <a:ext cx="1600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omic Sans MS"/>
                    <a:cs typeface="Comic Sans MS"/>
                  </a:rPr>
                  <a:t>see</a:t>
                </a:r>
                <a:endParaRPr lang="en-US" sz="1600" dirty="0">
                  <a:latin typeface="Comic Sans MS"/>
                  <a:cs typeface="Comic Sans MS"/>
                </a:endParaRPr>
              </a:p>
            </p:txBody>
          </p:sp>
          <p:pic>
            <p:nvPicPr>
              <p:cNvPr id="138" name="Picture 137" descr="eyes blue_128x128.png"/>
              <p:cNvPicPr>
                <a:picLocks noChangeAspect="1"/>
              </p:cNvPicPr>
              <p:nvPr/>
            </p:nvPicPr>
            <p:blipFill>
              <a:blip r:embed="rId17"/>
              <a:srcRect t="26136"/>
              <a:stretch>
                <a:fillRect/>
              </a:stretch>
            </p:blipFill>
            <p:spPr>
              <a:xfrm>
                <a:off x="7410492" y="1841500"/>
                <a:ext cx="1117600" cy="825500"/>
              </a:xfrm>
              <a:prstGeom prst="rect">
                <a:avLst/>
              </a:prstGeom>
            </p:spPr>
          </p:pic>
          <p:cxnSp>
            <p:nvCxnSpPr>
              <p:cNvPr id="146" name="Straight Arrow Connector 145"/>
              <p:cNvCxnSpPr/>
              <p:nvPr/>
            </p:nvCxnSpPr>
            <p:spPr>
              <a:xfrm>
                <a:off x="7772400" y="2286000"/>
                <a:ext cx="622856" cy="324108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8216344" y="2266692"/>
                <a:ext cx="622856" cy="324108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9" name="Picture 148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4562" y="1724025"/>
            <a:ext cx="708025" cy="708025"/>
          </a:xfrm>
          <a:prstGeom prst="rect">
            <a:avLst/>
          </a:prstGeom>
        </p:spPr>
      </p:pic>
      <p:pic>
        <p:nvPicPr>
          <p:cNvPr id="151" name="Picture 150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68575" y="1981200"/>
            <a:ext cx="708025" cy="708025"/>
          </a:xfrm>
          <a:prstGeom prst="rect">
            <a:avLst/>
          </a:prstGeom>
        </p:spPr>
      </p:pic>
      <p:pic>
        <p:nvPicPr>
          <p:cNvPr id="152" name="Picture 151" descr="smooth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6" y="5765800"/>
            <a:ext cx="979291" cy="979291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152400" y="4170660"/>
            <a:ext cx="1600200" cy="1264940"/>
            <a:chOff x="152400" y="4170660"/>
            <a:chExt cx="1600200" cy="1264940"/>
          </a:xfrm>
        </p:grpSpPr>
        <p:grpSp>
          <p:nvGrpSpPr>
            <p:cNvPr id="94" name="Group 93"/>
            <p:cNvGrpSpPr/>
            <p:nvPr/>
          </p:nvGrpSpPr>
          <p:grpSpPr>
            <a:xfrm>
              <a:off x="152400" y="4170660"/>
              <a:ext cx="1600200" cy="1264940"/>
              <a:chOff x="152400" y="4170660"/>
              <a:chExt cx="1600200" cy="126494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52400" y="4191000"/>
                <a:ext cx="1600200" cy="1163340"/>
              </a:xfrm>
              <a:prstGeom prst="rect">
                <a:avLst/>
              </a:prstGeom>
              <a:solidFill>
                <a:srgbClr val="FF03FF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52400" y="4170660"/>
                <a:ext cx="1600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omic Sans MS"/>
                    <a:cs typeface="Comic Sans MS"/>
                  </a:rPr>
                  <a:t>like</a:t>
                </a:r>
                <a:endParaRPr lang="en-US" sz="1600" dirty="0">
                  <a:latin typeface="Comic Sans MS"/>
                  <a:cs typeface="Comic Sans MS"/>
                </a:endParaRPr>
              </a:p>
            </p:txBody>
          </p:sp>
          <p:pic>
            <p:nvPicPr>
              <p:cNvPr id="153" name="Picture 152" descr="thumbs_128x128.png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0614" y="4318000"/>
                <a:ext cx="1117600" cy="1117600"/>
              </a:xfrm>
              <a:prstGeom prst="rect">
                <a:avLst/>
              </a:prstGeom>
            </p:spPr>
          </p:pic>
        </p:grpSp>
        <p:sp>
          <p:nvSpPr>
            <p:cNvPr id="154" name="Snip Same Side Corner Rectangle 153"/>
            <p:cNvSpPr/>
            <p:nvPr/>
          </p:nvSpPr>
          <p:spPr>
            <a:xfrm>
              <a:off x="1204912" y="4358819"/>
              <a:ext cx="333375" cy="341470"/>
            </a:xfrm>
            <a:prstGeom prst="snip2SameRect">
              <a:avLst/>
            </a:prstGeom>
            <a:solidFill>
              <a:srgbClr val="FF03FF"/>
            </a:solidFill>
            <a:ln>
              <a:solidFill>
                <a:srgbClr val="FF0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Snip Same Side Corner Rectangle 154"/>
            <p:cNvSpPr/>
            <p:nvPr/>
          </p:nvSpPr>
          <p:spPr>
            <a:xfrm>
              <a:off x="504825" y="4498519"/>
              <a:ext cx="333375" cy="302081"/>
            </a:xfrm>
            <a:prstGeom prst="snip2SameRect">
              <a:avLst/>
            </a:prstGeom>
            <a:solidFill>
              <a:srgbClr val="FF03FF"/>
            </a:solidFill>
            <a:ln>
              <a:solidFill>
                <a:srgbClr val="FF0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6" name="Picture 155" descr="clean window , to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03913" y="3084513"/>
            <a:ext cx="954087" cy="954087"/>
          </a:xfrm>
          <a:prstGeom prst="rect">
            <a:avLst/>
          </a:prstGeom>
        </p:spPr>
      </p:pic>
      <p:pic>
        <p:nvPicPr>
          <p:cNvPr id="157" name="Picture 156" descr="shave with razor , to_128x128.png"/>
          <p:cNvPicPr>
            <a:picLocks noChangeAspect="1"/>
          </p:cNvPicPr>
          <p:nvPr/>
        </p:nvPicPr>
        <p:blipFill>
          <a:blip r:embed="rId22"/>
          <a:srcRect r="37402"/>
          <a:stretch>
            <a:fillRect/>
          </a:stretch>
        </p:blipFill>
        <p:spPr>
          <a:xfrm rot="10800000">
            <a:off x="2362200" y="2941340"/>
            <a:ext cx="1017587" cy="1625600"/>
          </a:xfrm>
          <a:prstGeom prst="rect">
            <a:avLst/>
          </a:prstGeom>
        </p:spPr>
      </p:pic>
      <p:cxnSp>
        <p:nvCxnSpPr>
          <p:cNvPr id="159" name="Straight Connector 158"/>
          <p:cNvCxnSpPr/>
          <p:nvPr/>
        </p:nvCxnSpPr>
        <p:spPr>
          <a:xfrm flipV="1">
            <a:off x="6324600" y="3193474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6324600" y="3733800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324600" y="3782734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5400000" flipH="1" flipV="1">
            <a:off x="6357276" y="34725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rot="5400000" flipH="1" flipV="1">
            <a:off x="6431888" y="35487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5400000" flipH="1" flipV="1">
            <a:off x="6193366" y="3406246"/>
            <a:ext cx="413279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16200000" flipV="1">
            <a:off x="6134895" y="3390106"/>
            <a:ext cx="381000" cy="1587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Snip Same Side Corner Rectangle 172"/>
          <p:cNvSpPr/>
          <p:nvPr/>
        </p:nvSpPr>
        <p:spPr>
          <a:xfrm>
            <a:off x="6448425" y="3213813"/>
            <a:ext cx="333375" cy="212169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7" name="Picture 176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21981" y="5859781"/>
            <a:ext cx="693419" cy="693419"/>
          </a:xfrm>
          <a:prstGeom prst="rect">
            <a:avLst/>
          </a:prstGeom>
        </p:spPr>
      </p:pic>
      <p:pic>
        <p:nvPicPr>
          <p:cNvPr id="178" name="Picture 177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600" y="5943600"/>
            <a:ext cx="533400" cy="533400"/>
          </a:xfrm>
          <a:prstGeom prst="rect">
            <a:avLst/>
          </a:prstGeom>
        </p:spPr>
      </p:pic>
      <p:pic>
        <p:nvPicPr>
          <p:cNvPr id="179" name="Picture 17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8225" y="6032500"/>
            <a:ext cx="673100" cy="67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feel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read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stand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watch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sleep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talk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know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win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More action words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54" name="Snip Same Side Corner Rectangle 153"/>
          <p:cNvSpPr/>
          <p:nvPr/>
        </p:nvSpPr>
        <p:spPr>
          <a:xfrm>
            <a:off x="1204912" y="4358819"/>
            <a:ext cx="333375" cy="341470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Snip Same Side Corner Rectangle 154"/>
          <p:cNvSpPr/>
          <p:nvPr/>
        </p:nvSpPr>
        <p:spPr>
          <a:xfrm>
            <a:off x="504825" y="4498519"/>
            <a:ext cx="333375" cy="302081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6324600" y="3193474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6324600" y="3733800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5400000" flipH="1" flipV="1">
            <a:off x="6357276" y="34725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rot="5400000" flipH="1" flipV="1">
            <a:off x="6431888" y="35487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5400000" flipH="1" flipV="1">
            <a:off x="6193366" y="3406246"/>
            <a:ext cx="413279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16200000" flipV="1">
            <a:off x="6134895" y="3390106"/>
            <a:ext cx="381000" cy="1587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lo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5819259"/>
            <a:ext cx="827088" cy="827087"/>
          </a:xfrm>
          <a:prstGeom prst="rect">
            <a:avLst/>
          </a:prstGeom>
        </p:spPr>
      </p:pic>
      <p:pic>
        <p:nvPicPr>
          <p:cNvPr id="98" name="Picture 97" descr="winn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5" y="5769114"/>
            <a:ext cx="879475" cy="879475"/>
          </a:xfrm>
          <a:prstGeom prst="rect">
            <a:avLst/>
          </a:prstGeom>
        </p:spPr>
      </p:pic>
      <p:pic>
        <p:nvPicPr>
          <p:cNvPr id="99" name="Picture 98" descr="single be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343" y="4529554"/>
            <a:ext cx="849313" cy="849313"/>
          </a:xfrm>
          <a:prstGeom prst="rect">
            <a:avLst/>
          </a:prstGeom>
        </p:spPr>
      </p:pic>
      <p:pic>
        <p:nvPicPr>
          <p:cNvPr id="100" name="Picture 99" descr="singer 1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5538" y="4498519"/>
            <a:ext cx="869950" cy="869950"/>
          </a:xfrm>
          <a:prstGeom prst="rect">
            <a:avLst/>
          </a:prstGeom>
        </p:spPr>
      </p:pic>
      <p:pic>
        <p:nvPicPr>
          <p:cNvPr id="101" name="Picture 100" descr="play area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1" y="4496612"/>
            <a:ext cx="857728" cy="857728"/>
          </a:xfrm>
          <a:prstGeom prst="rect">
            <a:avLst/>
          </a:prstGeom>
        </p:spPr>
      </p:pic>
      <p:pic>
        <p:nvPicPr>
          <p:cNvPr id="102" name="Picture 101" descr="toy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425" y="4462165"/>
            <a:ext cx="892175" cy="892175"/>
          </a:xfrm>
          <a:prstGeom prst="rect">
            <a:avLst/>
          </a:prstGeom>
        </p:spPr>
      </p:pic>
      <p:pic>
        <p:nvPicPr>
          <p:cNvPr id="103" name="Picture 102" descr="face neutral 3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9800" y="3124200"/>
            <a:ext cx="901998" cy="901998"/>
          </a:xfrm>
          <a:prstGeom prst="rect">
            <a:avLst/>
          </a:prstGeom>
        </p:spPr>
      </p:pic>
      <p:cxnSp>
        <p:nvCxnSpPr>
          <p:cNvPr id="104" name="Straight Arrow Connector 103"/>
          <p:cNvCxnSpPr/>
          <p:nvPr/>
        </p:nvCxnSpPr>
        <p:spPr>
          <a:xfrm>
            <a:off x="2800370" y="3613680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Picture 104" descr="tak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557759" y="1676400"/>
            <a:ext cx="1099841" cy="1099840"/>
          </a:xfrm>
          <a:prstGeom prst="rect">
            <a:avLst/>
          </a:prstGeom>
        </p:spPr>
      </p:pic>
      <p:pic>
        <p:nvPicPr>
          <p:cNvPr id="106" name="Picture 105" descr="tak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100559" y="1643360"/>
            <a:ext cx="1099841" cy="1099840"/>
          </a:xfrm>
          <a:prstGeom prst="rect">
            <a:avLst/>
          </a:prstGeom>
        </p:spPr>
      </p:pic>
      <p:pic>
        <p:nvPicPr>
          <p:cNvPr id="107" name="Picture 106" descr="work book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1872992"/>
            <a:ext cx="690563" cy="690563"/>
          </a:xfrm>
          <a:prstGeom prst="rect">
            <a:avLst/>
          </a:prstGeom>
        </p:spPr>
      </p:pic>
      <p:pic>
        <p:nvPicPr>
          <p:cNvPr id="108" name="Picture 107" descr="face neutral 3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1900" y="1765002"/>
            <a:ext cx="901998" cy="901998"/>
          </a:xfrm>
          <a:prstGeom prst="rect">
            <a:avLst/>
          </a:prstGeom>
        </p:spPr>
      </p:pic>
      <p:pic>
        <p:nvPicPr>
          <p:cNvPr id="109" name="Picture 108" descr="sit at computer , to 2_128x128.png"/>
          <p:cNvPicPr>
            <a:picLocks noChangeAspect="1"/>
          </p:cNvPicPr>
          <p:nvPr/>
        </p:nvPicPr>
        <p:blipFill>
          <a:blip r:embed="rId14"/>
          <a:srcRect r="39063" b="23730"/>
          <a:stretch>
            <a:fillRect/>
          </a:stretch>
        </p:blipFill>
        <p:spPr>
          <a:xfrm>
            <a:off x="6019800" y="1752600"/>
            <a:ext cx="634393" cy="794008"/>
          </a:xfrm>
          <a:prstGeom prst="rect">
            <a:avLst/>
          </a:prstGeom>
        </p:spPr>
      </p:pic>
      <p:pic>
        <p:nvPicPr>
          <p:cNvPr id="110" name="Picture 109" descr="good person_128x128.png"/>
          <p:cNvPicPr>
            <a:picLocks noChangeAspect="1"/>
          </p:cNvPicPr>
          <p:nvPr/>
        </p:nvPicPr>
        <p:blipFill>
          <a:blip r:embed="rId15"/>
          <a:srcRect r="47764"/>
          <a:stretch>
            <a:fillRect/>
          </a:stretch>
        </p:blipFill>
        <p:spPr>
          <a:xfrm>
            <a:off x="7833621" y="1676400"/>
            <a:ext cx="472179" cy="903934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7772400" y="2546608"/>
            <a:ext cx="775256" cy="1588"/>
          </a:xfrm>
          <a:prstGeom prst="line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right hand_128x128.png"/>
          <p:cNvPicPr>
            <a:picLocks noChangeAspect="1"/>
          </p:cNvPicPr>
          <p:nvPr/>
        </p:nvPicPr>
        <p:blipFill>
          <a:blip r:embed="rId16"/>
          <a:srcRect t="34082"/>
          <a:stretch>
            <a:fillRect/>
          </a:stretch>
        </p:blipFill>
        <p:spPr>
          <a:xfrm>
            <a:off x="381000" y="3200400"/>
            <a:ext cx="1211114" cy="798342"/>
          </a:xfrm>
          <a:prstGeom prst="rect">
            <a:avLst/>
          </a:prstGeom>
        </p:spPr>
      </p:pic>
      <p:grpSp>
        <p:nvGrpSpPr>
          <p:cNvPr id="124" name="Group 123"/>
          <p:cNvGrpSpPr/>
          <p:nvPr/>
        </p:nvGrpSpPr>
        <p:grpSpPr>
          <a:xfrm>
            <a:off x="3771900" y="2854920"/>
            <a:ext cx="1600200" cy="1259880"/>
            <a:chOff x="3771900" y="2854920"/>
            <a:chExt cx="1600200" cy="1259880"/>
          </a:xfrm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1900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work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16" name="Picture 115" descr="group work_128x128.png"/>
            <p:cNvPicPr>
              <a:picLocks noChangeAspect="1"/>
            </p:cNvPicPr>
            <p:nvPr/>
          </p:nvPicPr>
          <p:blipFill>
            <a:blip r:embed="rId17"/>
            <a:srcRect t="11364" r="49805"/>
            <a:stretch>
              <a:fillRect/>
            </a:stretch>
          </p:blipFill>
          <p:spPr>
            <a:xfrm>
              <a:off x="4239617" y="3124200"/>
              <a:ext cx="560983" cy="990600"/>
            </a:xfrm>
            <a:prstGeom prst="rect">
              <a:avLst/>
            </a:prstGeom>
          </p:spPr>
        </p:pic>
      </p:grpSp>
      <p:pic>
        <p:nvPicPr>
          <p:cNvPr id="126" name="Picture 125" descr="face neutral 3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3802" y="3124200"/>
            <a:ext cx="901998" cy="901998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5446571">
            <a:off x="7999279" y="3150087"/>
            <a:ext cx="613040" cy="613040"/>
          </a:xfrm>
          <a:prstGeom prst="rect">
            <a:avLst/>
          </a:prstGeom>
        </p:spPr>
      </p:pic>
      <p:pic>
        <p:nvPicPr>
          <p:cNvPr id="132" name="Picture 131" descr="point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5758544">
            <a:off x="8045228" y="4540840"/>
            <a:ext cx="738188" cy="738188"/>
          </a:xfrm>
          <a:prstGeom prst="rect">
            <a:avLst/>
          </a:prstGeom>
        </p:spPr>
      </p:pic>
      <p:pic>
        <p:nvPicPr>
          <p:cNvPr id="134" name="Picture 133" descr="point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6538663" flipH="1">
            <a:off x="7447233" y="4484834"/>
            <a:ext cx="787400" cy="787400"/>
          </a:xfrm>
          <a:prstGeom prst="rect">
            <a:avLst/>
          </a:prstGeom>
        </p:spPr>
      </p:pic>
      <p:pic>
        <p:nvPicPr>
          <p:cNvPr id="139" name="Picture 138" descr="256x256.png"/>
          <p:cNvPicPr>
            <a:picLocks noChangeAspect="1"/>
          </p:cNvPicPr>
          <p:nvPr/>
        </p:nvPicPr>
        <p:blipFill>
          <a:blip r:embed="rId20"/>
          <a:srcRect l="44155" b="52344"/>
          <a:stretch>
            <a:fillRect/>
          </a:stretch>
        </p:blipFill>
        <p:spPr>
          <a:xfrm flipH="1">
            <a:off x="5875239" y="4352101"/>
            <a:ext cx="1051122" cy="896997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5562600" y="2875260"/>
            <a:ext cx="1600200" cy="1213533"/>
            <a:chOff x="5562600" y="2875260"/>
            <a:chExt cx="1600200" cy="1213533"/>
          </a:xfrm>
        </p:grpSpPr>
        <p:sp>
          <p:nvSpPr>
            <p:cNvPr id="86" name="Rectangle 85"/>
            <p:cNvSpPr/>
            <p:nvPr/>
          </p:nvSpPr>
          <p:spPr>
            <a:xfrm>
              <a:off x="5562600" y="28752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562600" y="2875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have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40" name="Picture 139" descr="fist_128x128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flipH="1" flipV="1">
              <a:off x="5875239" y="2997200"/>
              <a:ext cx="1091593" cy="1091593"/>
            </a:xfrm>
            <a:prstGeom prst="rect">
              <a:avLst/>
            </a:prstGeom>
          </p:spPr>
        </p:pic>
      </p:grpSp>
      <p:pic>
        <p:nvPicPr>
          <p:cNvPr id="91" name="Picture 90" descr="finish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78300" y="5854700"/>
            <a:ext cx="850900" cy="8509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3771900" y="552538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finish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Folded Corner 95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More action words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21981" y="5859781"/>
            <a:ext cx="693419" cy="693419"/>
          </a:xfrm>
          <a:prstGeom prst="rect">
            <a:avLst/>
          </a:prstGeom>
        </p:spPr>
      </p:pic>
      <p:pic>
        <p:nvPicPr>
          <p:cNvPr id="118" name="Picture 117" descr="256x256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48600" y="5943600"/>
            <a:ext cx="533400" cy="533400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88225" y="6032500"/>
            <a:ext cx="673100" cy="673100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need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75239" y="5785209"/>
            <a:ext cx="906561" cy="906561"/>
          </a:xfrm>
          <a:prstGeom prst="ellipse">
            <a:avLst/>
          </a:prstGeom>
        </p:spPr>
      </p:pic>
      <p:sp>
        <p:nvSpPr>
          <p:cNvPr id="123" name="Oval 122"/>
          <p:cNvSpPr/>
          <p:nvPr/>
        </p:nvSpPr>
        <p:spPr>
          <a:xfrm>
            <a:off x="6248400" y="5863937"/>
            <a:ext cx="533400" cy="460663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 descr="256x256.png"/>
          <p:cNvPicPr>
            <a:picLocks noChangeAspect="1"/>
          </p:cNvPicPr>
          <p:nvPr/>
        </p:nvPicPr>
        <p:blipFill>
          <a:blip r:embed="rId27"/>
          <a:srcRect l="60547" b="55056"/>
          <a:stretch>
            <a:fillRect/>
          </a:stretch>
        </p:blipFill>
        <p:spPr>
          <a:xfrm>
            <a:off x="6323125" y="5803900"/>
            <a:ext cx="457087" cy="520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latin typeface="Comic Sans MS"/>
                <a:cs typeface="Comic Sans MS"/>
              </a:rPr>
              <a:t>1234</a:t>
            </a:r>
            <a:endParaRPr lang="en-US" sz="2400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count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ride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walk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write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live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wash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62600" y="2970161"/>
            <a:ext cx="16002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>
                <a:latin typeface="Comic Sans MS"/>
                <a:cs typeface="Comic Sans MS"/>
              </a:rPr>
              <a:t>let</a:t>
            </a:r>
            <a:endParaRPr lang="en-US" sz="55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More action words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54" name="Snip Same Side Corner Rectangle 153"/>
          <p:cNvSpPr/>
          <p:nvPr/>
        </p:nvSpPr>
        <p:spPr>
          <a:xfrm>
            <a:off x="1204912" y="4358819"/>
            <a:ext cx="333375" cy="341470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Snip Same Side Corner Rectangle 154"/>
          <p:cNvSpPr/>
          <p:nvPr/>
        </p:nvSpPr>
        <p:spPr>
          <a:xfrm>
            <a:off x="504825" y="4498519"/>
            <a:ext cx="333375" cy="302081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6324600" y="3733800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Folded Corner 95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340600" y="55422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Back top action words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981" y="5859781"/>
            <a:ext cx="693419" cy="693419"/>
          </a:xfrm>
          <a:prstGeom prst="rect">
            <a:avLst/>
          </a:prstGeom>
        </p:spPr>
      </p:pic>
      <p:pic>
        <p:nvPicPr>
          <p:cNvPr id="118" name="Picture 117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5943600"/>
            <a:ext cx="533400" cy="533400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8225" y="6032500"/>
            <a:ext cx="673100" cy="673100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are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sp>
          <p:nvSpPr>
            <p:cNvPr id="124" name="Equal 123"/>
            <p:cNvSpPr/>
            <p:nvPr/>
          </p:nvSpPr>
          <p:spPr>
            <a:xfrm>
              <a:off x="2286000" y="1872992"/>
              <a:ext cx="990600" cy="737116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8912" y="1872992"/>
            <a:ext cx="573088" cy="573088"/>
          </a:xfrm>
          <a:prstGeom prst="rect">
            <a:avLst/>
          </a:prstGeom>
        </p:spPr>
      </p:pic>
      <p:pic>
        <p:nvPicPr>
          <p:cNvPr id="128" name="Picture 127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4509106" y="1841500"/>
            <a:ext cx="707682" cy="707682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5562600" y="1503660"/>
            <a:ext cx="1600200" cy="1163340"/>
            <a:chOff x="5562600" y="1503660"/>
            <a:chExt cx="1600200" cy="1163340"/>
          </a:xfrm>
        </p:grpSpPr>
        <p:sp>
          <p:nvSpPr>
            <p:cNvPr id="87" name="Rectangle 86"/>
            <p:cNvSpPr/>
            <p:nvPr/>
          </p:nvSpPr>
          <p:spPr>
            <a:xfrm>
              <a:off x="5562600" y="15036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26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can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29" name="Picture 128" descr="128x128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98209" y="1804927"/>
              <a:ext cx="805181" cy="805181"/>
            </a:xfrm>
            <a:prstGeom prst="rect">
              <a:avLst/>
            </a:prstGeom>
          </p:spPr>
        </p:pic>
      </p:grpSp>
      <p:pic>
        <p:nvPicPr>
          <p:cNvPr id="130" name="Picture 129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644" y="1877670"/>
            <a:ext cx="671512" cy="671512"/>
          </a:xfrm>
          <a:prstGeom prst="rect">
            <a:avLst/>
          </a:prstGeom>
        </p:spPr>
      </p:pic>
      <p:pic>
        <p:nvPicPr>
          <p:cNvPr id="131" name="Picture 130" descr="face neutral 3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3035790"/>
            <a:ext cx="901998" cy="901998"/>
          </a:xfrm>
          <a:prstGeom prst="rect">
            <a:avLst/>
          </a:prstGeom>
        </p:spPr>
      </p:pic>
      <p:cxnSp>
        <p:nvCxnSpPr>
          <p:cNvPr id="133" name="Straight Arrow Connector 132"/>
          <p:cNvCxnSpPr>
            <a:endCxn id="135" idx="1"/>
          </p:cNvCxnSpPr>
          <p:nvPr/>
        </p:nvCxnSpPr>
        <p:spPr>
          <a:xfrm flipV="1">
            <a:off x="504825" y="3463637"/>
            <a:ext cx="700087" cy="117763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1204912" y="3193474"/>
            <a:ext cx="420688" cy="5403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hear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3600" y="3124200"/>
            <a:ext cx="858837" cy="858837"/>
          </a:xfrm>
          <a:prstGeom prst="rect">
            <a:avLst/>
          </a:prstGeom>
        </p:spPr>
      </p:pic>
      <p:pic>
        <p:nvPicPr>
          <p:cNvPr id="144" name="Picture 143" descr="thumb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699" y="3248505"/>
            <a:ext cx="660375" cy="660375"/>
          </a:xfrm>
          <a:prstGeom prst="rect">
            <a:avLst/>
          </a:prstGeom>
        </p:spPr>
      </p:pic>
      <p:sp>
        <p:nvSpPr>
          <p:cNvPr id="145" name="Snip Same Side Corner Rectangle 144"/>
          <p:cNvSpPr/>
          <p:nvPr/>
        </p:nvSpPr>
        <p:spPr>
          <a:xfrm>
            <a:off x="3236198" y="3276600"/>
            <a:ext cx="192802" cy="201770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Snip Same Side Corner Rectangle 145"/>
          <p:cNvSpPr/>
          <p:nvPr/>
        </p:nvSpPr>
        <p:spPr>
          <a:xfrm>
            <a:off x="2840911" y="3095385"/>
            <a:ext cx="192802" cy="178496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4155265" y="3124200"/>
            <a:ext cx="1061523" cy="1061523"/>
          </a:xfrm>
          <a:prstGeom prst="rect">
            <a:avLst/>
          </a:prstGeom>
        </p:spPr>
      </p:pic>
      <p:sp>
        <p:nvSpPr>
          <p:cNvPr id="149" name="Rectangle 148"/>
          <p:cNvSpPr/>
          <p:nvPr/>
        </p:nvSpPr>
        <p:spPr>
          <a:xfrm>
            <a:off x="4361656" y="3273881"/>
            <a:ext cx="420688" cy="5403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128x128.png"/>
          <p:cNvPicPr>
            <a:picLocks noChangeAspect="1"/>
          </p:cNvPicPr>
          <p:nvPr/>
        </p:nvPicPr>
        <p:blipFill>
          <a:blip r:embed="rId15"/>
          <a:srcRect l="28223" t="20284" r="29590" b="38477"/>
          <a:stretch>
            <a:fillRect/>
          </a:stretch>
        </p:blipFill>
        <p:spPr>
          <a:xfrm>
            <a:off x="7804086" y="3200400"/>
            <a:ext cx="730314" cy="713895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93" name="Group 92"/>
          <p:cNvGrpSpPr/>
          <p:nvPr/>
        </p:nvGrpSpPr>
        <p:grpSpPr>
          <a:xfrm>
            <a:off x="7340122" y="4170660"/>
            <a:ext cx="1600678" cy="1183680"/>
            <a:chOff x="7340122" y="4170660"/>
            <a:chExt cx="1600678" cy="1183680"/>
          </a:xfrm>
        </p:grpSpPr>
        <p:sp>
          <p:nvSpPr>
            <p:cNvPr id="88" name="Rectangle 87"/>
            <p:cNvSpPr/>
            <p:nvPr/>
          </p:nvSpPr>
          <p:spPr>
            <a:xfrm>
              <a:off x="7340600" y="419100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40122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was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sp>
          <p:nvSpPr>
            <p:cNvPr id="151" name="Equal 150"/>
            <p:cNvSpPr/>
            <p:nvPr/>
          </p:nvSpPr>
          <p:spPr>
            <a:xfrm>
              <a:off x="7949722" y="4509214"/>
              <a:ext cx="990600" cy="737116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 rot="10800000">
              <a:off x="7489506" y="4859482"/>
              <a:ext cx="511494" cy="1"/>
            </a:xfrm>
            <a:prstGeom prst="straightConnector1">
              <a:avLst/>
            </a:prstGeom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6" name="Picture 155" descr="128x128.png"/>
          <p:cNvPicPr>
            <a:picLocks noChangeAspect="1"/>
          </p:cNvPicPr>
          <p:nvPr/>
        </p:nvPicPr>
        <p:blipFill>
          <a:blip r:embed="rId16"/>
          <a:srcRect l="55039"/>
          <a:stretch>
            <a:fillRect/>
          </a:stretch>
        </p:blipFill>
        <p:spPr>
          <a:xfrm>
            <a:off x="6144895" y="4425867"/>
            <a:ext cx="408305" cy="908133"/>
          </a:xfrm>
          <a:prstGeom prst="rect">
            <a:avLst/>
          </a:prstGeom>
        </p:spPr>
      </p:pic>
      <p:sp>
        <p:nvSpPr>
          <p:cNvPr id="147" name="Snip Same Side Corner Rectangle 146"/>
          <p:cNvSpPr/>
          <p:nvPr/>
        </p:nvSpPr>
        <p:spPr>
          <a:xfrm>
            <a:off x="6019800" y="4947154"/>
            <a:ext cx="276106" cy="299176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62400" y="4659610"/>
            <a:ext cx="521990" cy="52199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3922712" y="4536480"/>
            <a:ext cx="586394" cy="692726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0" name="Picture 159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1094" y="4688204"/>
            <a:ext cx="521990" cy="521990"/>
          </a:xfrm>
          <a:prstGeom prst="rect">
            <a:avLst/>
          </a:prstGeom>
        </p:spPr>
      </p:pic>
      <p:sp>
        <p:nvSpPr>
          <p:cNvPr id="161" name="Oval 160"/>
          <p:cNvSpPr/>
          <p:nvPr/>
        </p:nvSpPr>
        <p:spPr>
          <a:xfrm>
            <a:off x="4671406" y="4565074"/>
            <a:ext cx="586394" cy="692726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Callout 164"/>
          <p:cNvSpPr/>
          <p:nvPr/>
        </p:nvSpPr>
        <p:spPr>
          <a:xfrm>
            <a:off x="2689542" y="4529554"/>
            <a:ext cx="777532" cy="525550"/>
          </a:xfrm>
          <a:prstGeom prst="wedgeEllipseCallou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 descr="face neutral 3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" y="4452342"/>
            <a:ext cx="901998" cy="901998"/>
          </a:xfrm>
          <a:prstGeom prst="rect">
            <a:avLst/>
          </a:prstGeom>
        </p:spPr>
      </p:pic>
      <p:pic>
        <p:nvPicPr>
          <p:cNvPr id="169" name="Picture 168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4813" y="4343400"/>
            <a:ext cx="1042987" cy="1042987"/>
          </a:xfrm>
          <a:prstGeom prst="rect">
            <a:avLst/>
          </a:prstGeom>
        </p:spPr>
      </p:pic>
      <p:pic>
        <p:nvPicPr>
          <p:cNvPr id="171" name="Picture 17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8098" y="5859781"/>
            <a:ext cx="876300" cy="876300"/>
          </a:xfrm>
          <a:prstGeom prst="rect">
            <a:avLst/>
          </a:prstGeom>
        </p:spPr>
      </p:pic>
      <p:pic>
        <p:nvPicPr>
          <p:cNvPr id="172" name="Picture 171" descr="128x128.png"/>
          <p:cNvPicPr>
            <a:picLocks noChangeAspect="1"/>
          </p:cNvPicPr>
          <p:nvPr/>
        </p:nvPicPr>
        <p:blipFill>
          <a:blip r:embed="rId20"/>
          <a:srcRect l="23644" t="12138"/>
          <a:stretch>
            <a:fillRect/>
          </a:stretch>
        </p:blipFill>
        <p:spPr>
          <a:xfrm>
            <a:off x="927397" y="5880814"/>
            <a:ext cx="698203" cy="803414"/>
          </a:xfrm>
          <a:prstGeom prst="rect">
            <a:avLst/>
          </a:prstGeom>
        </p:spPr>
      </p:pic>
      <p:pic>
        <p:nvPicPr>
          <p:cNvPr id="173" name="Picture 172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13000" y="5819259"/>
            <a:ext cx="863600" cy="863600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ask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771900" y="5542260"/>
            <a:ext cx="1600200" cy="1299864"/>
            <a:chOff x="3771900" y="5542260"/>
            <a:chExt cx="1600200" cy="1299864"/>
          </a:xfrm>
        </p:grpSpPr>
        <p:sp>
          <p:nvSpPr>
            <p:cNvPr id="83" name="Rectangle 82"/>
            <p:cNvSpPr/>
            <p:nvPr/>
          </p:nvSpPr>
          <p:spPr>
            <a:xfrm>
              <a:off x="3771900" y="55422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7719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break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76" name="Picture 175" descr="128x128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38600" y="5819511"/>
              <a:ext cx="1022613" cy="1022613"/>
            </a:xfrm>
            <a:prstGeom prst="rect">
              <a:avLst/>
            </a:prstGeom>
          </p:spPr>
        </p:pic>
      </p:grpSp>
      <p:pic>
        <p:nvPicPr>
          <p:cNvPr id="177" name="Picture 176" descr="face neutral 3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7210" y="5769114"/>
            <a:ext cx="901998" cy="901998"/>
          </a:xfrm>
          <a:prstGeom prst="rect">
            <a:avLst/>
          </a:prstGeom>
        </p:spPr>
      </p:pic>
      <p:sp>
        <p:nvSpPr>
          <p:cNvPr id="178" name="Rounded Rectangular Callout 177"/>
          <p:cNvSpPr/>
          <p:nvPr/>
        </p:nvSpPr>
        <p:spPr>
          <a:xfrm>
            <a:off x="6324600" y="5943600"/>
            <a:ext cx="713592" cy="533400"/>
          </a:xfrm>
          <a:prstGeom prst="wedgeRoundRectCallou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omic Sans MS"/>
                <a:cs typeface="Comic Sans MS"/>
              </a:rPr>
              <a:t>ask</a:t>
            </a:r>
            <a:endParaRPr lang="en-US" sz="22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nice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wrong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right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pretty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different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important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3771900" y="5542260"/>
            <a:ext cx="1600200" cy="1163340"/>
            <a:chOff x="3771900" y="5542260"/>
            <a:chExt cx="1600200" cy="1163340"/>
          </a:xfrm>
        </p:grpSpPr>
        <p:sp>
          <p:nvSpPr>
            <p:cNvPr id="83" name="Rectangle 82"/>
            <p:cNvSpPr/>
            <p:nvPr/>
          </p:nvSpPr>
          <p:spPr>
            <a:xfrm>
              <a:off x="3771900" y="5542260"/>
              <a:ext cx="1600200" cy="1163340"/>
            </a:xfrm>
            <a:prstGeom prst="rect">
              <a:avLst/>
            </a:prstGeom>
            <a:solidFill>
              <a:srgbClr val="FF7DEC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71900" y="5801380"/>
              <a:ext cx="16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Comic Sans MS"/>
                  <a:cs typeface="Comic Sans MS"/>
                </a:rPr>
                <a:t>because</a:t>
              </a:r>
              <a:endParaRPr lang="en-US" sz="28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idea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4" name="Folded Corner 73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olded Corner 90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olded Corner 91"/>
          <p:cNvSpPr/>
          <p:nvPr/>
        </p:nvSpPr>
        <p:spPr>
          <a:xfrm>
            <a:off x="1956278" y="1503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olded Corner 92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feelings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626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opposites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981200"/>
            <a:ext cx="654528" cy="654528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578" y="1823422"/>
            <a:ext cx="639900" cy="6399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956278" y="1828800"/>
            <a:ext cx="634522" cy="634522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1828800"/>
            <a:ext cx="919460" cy="919460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0" y="1828800"/>
            <a:ext cx="806708" cy="806708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3500" y="1816100"/>
            <a:ext cx="850900" cy="850900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000" y="4495801"/>
            <a:ext cx="838199" cy="838199"/>
          </a:xfrm>
          <a:prstGeom prst="rect">
            <a:avLst/>
          </a:prstGeom>
        </p:spPr>
      </p:pic>
      <p:pic>
        <p:nvPicPr>
          <p:cNvPr id="105" name="Picture 10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0" y="3048000"/>
            <a:ext cx="1041400" cy="1041400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3124200"/>
            <a:ext cx="927100" cy="9271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7800" y="3073400"/>
            <a:ext cx="889000" cy="889000"/>
          </a:xfrm>
          <a:prstGeom prst="rect">
            <a:avLst/>
          </a:prstGeom>
        </p:spPr>
      </p:pic>
      <p:grpSp>
        <p:nvGrpSpPr>
          <p:cNvPr id="111" name="Group 110"/>
          <p:cNvGrpSpPr/>
          <p:nvPr/>
        </p:nvGrpSpPr>
        <p:grpSpPr>
          <a:xfrm>
            <a:off x="152400" y="4170660"/>
            <a:ext cx="1600200" cy="1183680"/>
            <a:chOff x="152400" y="4170660"/>
            <a:chExt cx="1600200" cy="1183680"/>
          </a:xfrm>
        </p:grpSpPr>
        <p:sp>
          <p:nvSpPr>
            <p:cNvPr id="78" name="Rectangle 77"/>
            <p:cNvSpPr/>
            <p:nvPr/>
          </p:nvSpPr>
          <p:spPr>
            <a:xfrm>
              <a:off x="152400" y="419100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24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finished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8" name="Picture 107" descr="128x128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3400" y="4445000"/>
              <a:ext cx="812800" cy="812800"/>
            </a:xfrm>
            <a:prstGeom prst="rect">
              <a:avLst/>
            </a:prstGeom>
          </p:spPr>
        </p:pic>
      </p:grpSp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18200" y="5791200"/>
            <a:ext cx="863600" cy="863600"/>
          </a:xfrm>
          <a:prstGeom prst="rect">
            <a:avLst/>
          </a:prstGeom>
        </p:spPr>
      </p:pic>
      <p:pic>
        <p:nvPicPr>
          <p:cNvPr id="113" name="Picture 112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5710654"/>
            <a:ext cx="994946" cy="994946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315593">
            <a:off x="2289991" y="5718991"/>
            <a:ext cx="1073766" cy="1073766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10100" y="3193474"/>
            <a:ext cx="762000" cy="762000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60133" y="3023533"/>
            <a:ext cx="1040467" cy="1040467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43200" y="4566941"/>
            <a:ext cx="762000" cy="762000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152401" y="5528846"/>
            <a:ext cx="1600200" cy="1176754"/>
            <a:chOff x="152401" y="5528846"/>
            <a:chExt cx="1600200" cy="1176754"/>
          </a:xfrm>
        </p:grpSpPr>
        <p:sp>
          <p:nvSpPr>
            <p:cNvPr id="12" name="Rectangle 11"/>
            <p:cNvSpPr/>
            <p:nvPr/>
          </p:nvSpPr>
          <p:spPr>
            <a:xfrm>
              <a:off x="152401" y="554226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5" name="Picture 114" descr="128x128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3400" y="5901154"/>
              <a:ext cx="762000" cy="762000"/>
            </a:xfrm>
            <a:prstGeom prst="rect">
              <a:avLst/>
            </a:prstGeom>
          </p:spPr>
        </p:pic>
        <p:sp>
          <p:nvSpPr>
            <p:cNvPr id="119" name="TextBox 118"/>
            <p:cNvSpPr txBox="1"/>
            <p:nvPr/>
          </p:nvSpPr>
          <p:spPr>
            <a:xfrm>
              <a:off x="152401" y="5528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problem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340122" y="5528846"/>
            <a:ext cx="1600678" cy="1176754"/>
            <a:chOff x="7340122" y="5528846"/>
            <a:chExt cx="1600678" cy="1176754"/>
          </a:xfrm>
        </p:grpSpPr>
        <p:sp>
          <p:nvSpPr>
            <p:cNvPr id="73" name="Rectangle 72"/>
            <p:cNvSpPr/>
            <p:nvPr/>
          </p:nvSpPr>
          <p:spPr>
            <a:xfrm>
              <a:off x="7340122" y="554226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9" name="Picture 108" descr="128x128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48600" y="5867400"/>
              <a:ext cx="786844" cy="786844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7340600" y="5528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favorite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40200" y="4495800"/>
            <a:ext cx="812800" cy="812800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5500" y="4381500"/>
            <a:ext cx="952500" cy="952500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0" y="4292600"/>
            <a:ext cx="1117600" cy="1117600"/>
          </a:xfrm>
          <a:prstGeom prst="rect">
            <a:avLst/>
          </a:prstGeom>
        </p:spPr>
      </p:pic>
      <p:pic>
        <p:nvPicPr>
          <p:cNvPr id="79" name="Picture 78" descr="spotty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9600" y="3207326"/>
            <a:ext cx="685800" cy="685800"/>
          </a:xfrm>
          <a:prstGeom prst="rect">
            <a:avLst/>
          </a:prstGeom>
        </p:spPr>
      </p:pic>
      <p:sp>
        <p:nvSpPr>
          <p:cNvPr id="87" name="Oval 86"/>
          <p:cNvSpPr/>
          <p:nvPr/>
        </p:nvSpPr>
        <p:spPr>
          <a:xfrm>
            <a:off x="533400" y="3200400"/>
            <a:ext cx="838200" cy="6996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light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yellow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dark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blue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purple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5626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opposites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52401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spotted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silver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white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black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9812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5" name="Picture 104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1828800"/>
            <a:ext cx="919460" cy="919460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5842000"/>
            <a:ext cx="863600" cy="8636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9456" y="1752600"/>
            <a:ext cx="838200" cy="83820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900" y="3134370"/>
            <a:ext cx="876300" cy="87630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5562600" y="2861846"/>
            <a:ext cx="1600200" cy="1176754"/>
            <a:chOff x="5562600" y="2861846"/>
            <a:chExt cx="1600200" cy="1176754"/>
          </a:xfrm>
        </p:grpSpPr>
        <p:sp>
          <p:nvSpPr>
            <p:cNvPr id="86" name="Rectangle 85"/>
            <p:cNvSpPr/>
            <p:nvPr/>
          </p:nvSpPr>
          <p:spPr>
            <a:xfrm>
              <a:off x="5562600" y="287526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5626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green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9" name="Picture 108" descr="128x128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16600" y="3121670"/>
              <a:ext cx="889000" cy="889000"/>
            </a:xfrm>
            <a:prstGeom prst="rect">
              <a:avLst/>
            </a:prstGeom>
          </p:spPr>
        </p:pic>
      </p:grpSp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3121670"/>
            <a:ext cx="840730" cy="840730"/>
          </a:xfrm>
          <a:prstGeom prst="rect">
            <a:avLst/>
          </a:prstGeom>
        </p:spPr>
      </p:pic>
      <p:pic>
        <p:nvPicPr>
          <p:cNvPr id="113" name="Picture 11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8360" y="4406900"/>
            <a:ext cx="889000" cy="8890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0100" y="1814929"/>
            <a:ext cx="825500" cy="825500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77732" y="1752600"/>
            <a:ext cx="875268" cy="875268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2900" y="3193474"/>
            <a:ext cx="723900" cy="723900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4800" y="4406900"/>
            <a:ext cx="838200" cy="838200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6600" y="4406900"/>
            <a:ext cx="927100" cy="927100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200" y="3121670"/>
            <a:ext cx="812800" cy="812800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4457700"/>
            <a:ext cx="800100" cy="800100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9756" y="4406900"/>
            <a:ext cx="977900" cy="977900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09456" y="5777944"/>
            <a:ext cx="927656" cy="927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When’s your Birthday?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How old are you?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Who do you live with?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Do you have a pet?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Tell me about your day?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4720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What’s your email?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Where do you work?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 music do you like?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 films do you like?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What’s your hobby</a:t>
            </a:r>
            <a:r>
              <a:rPr lang="en-US" sz="1600" dirty="0" smtClean="0">
                <a:latin typeface="Comic Sans MS"/>
                <a:cs typeface="Comic Sans MS"/>
              </a:rPr>
              <a:t>?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 TV do you like?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0" y="55422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Do you have  a disability?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9812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What’s your name?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534438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Where do you live?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016022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2098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4016022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81000" y="35930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2209800" y="35930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543800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791200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75438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57912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123" name="Picture 122" descr="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023306"/>
            <a:ext cx="558094" cy="558094"/>
          </a:xfrm>
          <a:prstGeom prst="rect">
            <a:avLst/>
          </a:prstGeom>
        </p:spPr>
      </p:pic>
      <p:pic>
        <p:nvPicPr>
          <p:cNvPr id="124" name="Picture 123" descr="ca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023306"/>
            <a:ext cx="558094" cy="558094"/>
          </a:xfrm>
          <a:prstGeom prst="rect">
            <a:avLst/>
          </a:prstGeom>
        </p:spPr>
      </p:pic>
      <p:pic>
        <p:nvPicPr>
          <p:cNvPr id="125" name="Picture 124" descr="goldfish bow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513" y="3124200"/>
            <a:ext cx="471487" cy="471487"/>
          </a:xfrm>
          <a:prstGeom prst="rect">
            <a:avLst/>
          </a:prstGeom>
        </p:spPr>
      </p:pic>
      <p:pic>
        <p:nvPicPr>
          <p:cNvPr id="126" name="Picture 125" descr="old person 3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400" y="1773743"/>
            <a:ext cx="872114" cy="872114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9"/>
          <a:srcRect r="45584" b="35538"/>
          <a:stretch>
            <a:fillRect/>
          </a:stretch>
        </p:blipFill>
        <p:spPr>
          <a:xfrm>
            <a:off x="2615494" y="1648370"/>
            <a:ext cx="685800" cy="790030"/>
          </a:xfrm>
          <a:prstGeom prst="rect">
            <a:avLst/>
          </a:prstGeom>
        </p:spPr>
      </p:pic>
      <p:pic>
        <p:nvPicPr>
          <p:cNvPr id="127" name="Picture 126" descr="celebrate birth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0937" y="1811337"/>
            <a:ext cx="855663" cy="855663"/>
          </a:xfrm>
          <a:prstGeom prst="rect">
            <a:avLst/>
          </a:prstGeom>
        </p:spPr>
      </p:pic>
      <p:pic>
        <p:nvPicPr>
          <p:cNvPr id="128" name="Picture 127" descr="outsid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064" y="3155542"/>
            <a:ext cx="654458" cy="654458"/>
          </a:xfrm>
          <a:prstGeom prst="rect">
            <a:avLst/>
          </a:prstGeom>
        </p:spPr>
      </p:pic>
      <p:pic>
        <p:nvPicPr>
          <p:cNvPr id="129" name="Picture 128" descr="outside_128x128.png"/>
          <p:cNvPicPr>
            <a:picLocks noChangeAspect="1"/>
          </p:cNvPicPr>
          <p:nvPr/>
        </p:nvPicPr>
        <p:blipFill>
          <a:blip r:embed="rId11"/>
          <a:srcRect l="61914" t="38325"/>
          <a:stretch>
            <a:fillRect/>
          </a:stretch>
        </p:blipFill>
        <p:spPr>
          <a:xfrm>
            <a:off x="1086845" y="3200400"/>
            <a:ext cx="360955" cy="584516"/>
          </a:xfrm>
          <a:prstGeom prst="rect">
            <a:avLst/>
          </a:prstGeom>
        </p:spPr>
      </p:pic>
      <p:pic>
        <p:nvPicPr>
          <p:cNvPr id="130" name="Picture 129" descr="outside_128x128.png"/>
          <p:cNvPicPr>
            <a:picLocks noChangeAspect="1"/>
          </p:cNvPicPr>
          <p:nvPr/>
        </p:nvPicPr>
        <p:blipFill>
          <a:blip r:embed="rId11"/>
          <a:srcRect r="31944"/>
          <a:stretch>
            <a:fillRect/>
          </a:stretch>
        </p:blipFill>
        <p:spPr>
          <a:xfrm>
            <a:off x="4323644" y="1752600"/>
            <a:ext cx="553156" cy="812800"/>
          </a:xfrm>
          <a:prstGeom prst="rect">
            <a:avLst/>
          </a:prstGeom>
        </p:spPr>
      </p:pic>
      <p:pic>
        <p:nvPicPr>
          <p:cNvPr id="131" name="Picture 130" descr="schoo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3048000"/>
            <a:ext cx="845126" cy="845126"/>
          </a:xfrm>
          <a:prstGeom prst="rect">
            <a:avLst/>
          </a:prstGeom>
        </p:spPr>
      </p:pic>
      <p:pic>
        <p:nvPicPr>
          <p:cNvPr id="132" name="Picture 131" descr="ema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4113" y="2971800"/>
            <a:ext cx="776287" cy="776287"/>
          </a:xfrm>
          <a:prstGeom prst="rect">
            <a:avLst/>
          </a:prstGeom>
        </p:spPr>
      </p:pic>
      <p:pic>
        <p:nvPicPr>
          <p:cNvPr id="133" name="Picture 132" descr="group work_128x128.png"/>
          <p:cNvPicPr>
            <a:picLocks noChangeAspect="1"/>
          </p:cNvPicPr>
          <p:nvPr/>
        </p:nvPicPr>
        <p:blipFill>
          <a:blip r:embed="rId14"/>
          <a:srcRect r="49805"/>
          <a:stretch>
            <a:fillRect/>
          </a:stretch>
        </p:blipFill>
        <p:spPr>
          <a:xfrm>
            <a:off x="8164871" y="2998211"/>
            <a:ext cx="445729" cy="887989"/>
          </a:xfrm>
          <a:prstGeom prst="rect">
            <a:avLst/>
          </a:prstGeom>
        </p:spPr>
      </p:pic>
      <p:pic>
        <p:nvPicPr>
          <p:cNvPr id="134" name="Picture 133" descr="disabled sig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6019800"/>
            <a:ext cx="457200" cy="457200"/>
          </a:xfrm>
          <a:prstGeom prst="rect">
            <a:avLst/>
          </a:prstGeom>
        </p:spPr>
      </p:pic>
      <p:pic>
        <p:nvPicPr>
          <p:cNvPr id="135" name="Picture 134" descr="blind 2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412" y="5992812"/>
            <a:ext cx="484188" cy="484188"/>
          </a:xfrm>
          <a:prstGeom prst="rect">
            <a:avLst/>
          </a:prstGeom>
        </p:spPr>
      </p:pic>
      <p:pic>
        <p:nvPicPr>
          <p:cNvPr id="136" name="Picture 135" descr="hearing aid 1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3000" y="5929312"/>
            <a:ext cx="471488" cy="471488"/>
          </a:xfrm>
          <a:prstGeom prst="rect">
            <a:avLst/>
          </a:prstGeom>
        </p:spPr>
      </p:pic>
      <p:pic>
        <p:nvPicPr>
          <p:cNvPr id="137" name="Picture 136" descr="music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90800" y="4356100"/>
            <a:ext cx="825500" cy="825500"/>
          </a:xfrm>
          <a:prstGeom prst="rect">
            <a:avLst/>
          </a:prstGeom>
        </p:spPr>
      </p:pic>
      <p:pic>
        <p:nvPicPr>
          <p:cNvPr id="138" name="Picture 137" descr="comedy tv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99844" y="4476042"/>
            <a:ext cx="705556" cy="705558"/>
          </a:xfrm>
          <a:prstGeom prst="rect">
            <a:avLst/>
          </a:prstGeom>
        </p:spPr>
      </p:pic>
      <p:pic>
        <p:nvPicPr>
          <p:cNvPr id="139" name="Picture 138" descr="change tv channel , to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19018" y="4577317"/>
            <a:ext cx="604282" cy="604283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19086" y="4571286"/>
            <a:ext cx="534114" cy="534114"/>
          </a:xfrm>
          <a:prstGeom prst="rect">
            <a:avLst/>
          </a:prstGeom>
        </p:spPr>
      </p:pic>
      <p:pic>
        <p:nvPicPr>
          <p:cNvPr id="141" name="Picture 140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4101" y="4494768"/>
            <a:ext cx="698500" cy="698500"/>
          </a:xfrm>
          <a:prstGeom prst="rect">
            <a:avLst/>
          </a:prstGeom>
        </p:spPr>
      </p:pic>
      <p:pic>
        <p:nvPicPr>
          <p:cNvPr id="142" name="Picture 141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14214" y="4419600"/>
            <a:ext cx="596186" cy="596186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381001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152401" y="420266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What’s your mobile number?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09800" y="1752600"/>
            <a:ext cx="685800" cy="685800"/>
          </a:xfrm>
          <a:prstGeom prst="rect">
            <a:avLst/>
          </a:prstGeom>
        </p:spPr>
      </p:pic>
      <p:pic>
        <p:nvPicPr>
          <p:cNvPr id="97" name="Picture 96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15000" y="3124200"/>
            <a:ext cx="685800" cy="685800"/>
          </a:xfrm>
          <a:prstGeom prst="rect">
            <a:avLst/>
          </a:prstGeom>
        </p:spPr>
      </p:pic>
      <p:pic>
        <p:nvPicPr>
          <p:cNvPr id="115" name="Picture 114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33600" y="4419600"/>
            <a:ext cx="685800" cy="685800"/>
          </a:xfrm>
          <a:prstGeom prst="rect">
            <a:avLst/>
          </a:prstGeom>
        </p:spPr>
      </p:pic>
      <p:pic>
        <p:nvPicPr>
          <p:cNvPr id="116" name="Picture 115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62400" y="4419600"/>
            <a:ext cx="685800" cy="685800"/>
          </a:xfrm>
          <a:prstGeom prst="rect">
            <a:avLst/>
          </a:prstGeom>
        </p:spPr>
      </p:pic>
      <p:pic>
        <p:nvPicPr>
          <p:cNvPr id="117" name="Picture 116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43800" y="4419600"/>
            <a:ext cx="685800" cy="685800"/>
          </a:xfrm>
          <a:prstGeom prst="rect">
            <a:avLst/>
          </a:prstGeom>
        </p:spPr>
      </p:pic>
      <p:pic>
        <p:nvPicPr>
          <p:cNvPr id="118" name="Picture 117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62600" y="4419600"/>
            <a:ext cx="685800" cy="685800"/>
          </a:xfrm>
          <a:prstGeom prst="rect">
            <a:avLst/>
          </a:prstGeom>
        </p:spPr>
      </p:pic>
      <p:pic>
        <p:nvPicPr>
          <p:cNvPr id="120" name="Picture 119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2401" y="4460259"/>
            <a:ext cx="685800" cy="685800"/>
          </a:xfrm>
          <a:prstGeom prst="rect">
            <a:avLst/>
          </a:prstGeom>
        </p:spPr>
      </p:pic>
      <p:pic>
        <p:nvPicPr>
          <p:cNvPr id="121" name="Picture 120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434" y="5791200"/>
            <a:ext cx="685800" cy="685800"/>
          </a:xfrm>
          <a:prstGeom prst="rect">
            <a:avLst/>
          </a:prstGeom>
        </p:spPr>
      </p:pic>
      <p:pic>
        <p:nvPicPr>
          <p:cNvPr id="122" name="Picture 121" descr="where 1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66444" y="1811437"/>
            <a:ext cx="457200" cy="457200"/>
          </a:xfrm>
          <a:prstGeom prst="rect">
            <a:avLst/>
          </a:prstGeom>
        </p:spPr>
      </p:pic>
      <p:pic>
        <p:nvPicPr>
          <p:cNvPr id="145" name="Picture 144" descr="where 1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43800" y="3124200"/>
            <a:ext cx="457200" cy="457200"/>
          </a:xfrm>
          <a:prstGeom prst="rect">
            <a:avLst/>
          </a:prstGeom>
        </p:spPr>
      </p:pic>
      <p:pic>
        <p:nvPicPr>
          <p:cNvPr id="149" name="Picture 148" descr="where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31100" y="1780659"/>
            <a:ext cx="469900" cy="469900"/>
          </a:xfrm>
          <a:prstGeom prst="rect">
            <a:avLst/>
          </a:prstGeom>
        </p:spPr>
      </p:pic>
      <p:pic>
        <p:nvPicPr>
          <p:cNvPr id="150" name="Picture 149" descr="when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38800" y="1752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981200" y="1524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feeling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 is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board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funny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scared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5626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opposites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981200"/>
            <a:ext cx="654528" cy="654528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578" y="1823422"/>
            <a:ext cx="639900" cy="6399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956278" y="1828800"/>
            <a:ext cx="634522" cy="634522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152401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confused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8625" y="1788979"/>
            <a:ext cx="846749" cy="846749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afraid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4" name="Picture 12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1115" y="1629835"/>
            <a:ext cx="1072118" cy="1072118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6424" y="3056780"/>
            <a:ext cx="953890" cy="953890"/>
          </a:xfrm>
          <a:prstGeom prst="rect">
            <a:avLst/>
          </a:prstGeom>
        </p:spPr>
      </p:pic>
      <p:pic>
        <p:nvPicPr>
          <p:cNvPr id="128" name="Picture 127" descr="i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142307"/>
            <a:ext cx="868363" cy="868363"/>
          </a:xfrm>
          <a:prstGeom prst="rect">
            <a:avLst/>
          </a:prstGeom>
        </p:spPr>
      </p:pic>
      <p:pic>
        <p:nvPicPr>
          <p:cNvPr id="129" name="Picture 12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2739" y="3135624"/>
            <a:ext cx="882635" cy="882636"/>
          </a:xfrm>
          <a:prstGeom prst="rect">
            <a:avLst/>
          </a:prstGeom>
        </p:spPr>
      </p:pic>
      <p:pic>
        <p:nvPicPr>
          <p:cNvPr id="130" name="Picture 12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6806" y="3071257"/>
            <a:ext cx="967343" cy="967343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7340122" y="2847330"/>
            <a:ext cx="1600678" cy="1163340"/>
            <a:chOff x="7340122" y="2847330"/>
            <a:chExt cx="1600678" cy="1163340"/>
          </a:xfrm>
        </p:grpSpPr>
        <p:sp>
          <p:nvSpPr>
            <p:cNvPr id="89" name="Rectangle 88"/>
            <p:cNvSpPr/>
            <p:nvPr/>
          </p:nvSpPr>
          <p:spPr>
            <a:xfrm>
              <a:off x="7340600" y="284733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340122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happy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1" name="Picture 130" descr="128x128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72400" y="3135624"/>
              <a:ext cx="800624" cy="800624"/>
            </a:xfrm>
            <a:prstGeom prst="rect">
              <a:avLst/>
            </a:prstGeom>
          </p:spPr>
        </p:pic>
      </p:grpSp>
      <p:grpSp>
        <p:nvGrpSpPr>
          <p:cNvPr id="107" name="Group 106"/>
          <p:cNvGrpSpPr/>
          <p:nvPr/>
        </p:nvGrpSpPr>
        <p:grpSpPr>
          <a:xfrm>
            <a:off x="1981200" y="4170660"/>
            <a:ext cx="1600200" cy="1163340"/>
            <a:chOff x="1981200" y="4170660"/>
            <a:chExt cx="1600200" cy="1163340"/>
          </a:xfrm>
        </p:grpSpPr>
        <p:sp>
          <p:nvSpPr>
            <p:cNvPr id="77" name="Rectangle 76"/>
            <p:cNvSpPr/>
            <p:nvPr/>
          </p:nvSpPr>
          <p:spPr>
            <a:xfrm>
              <a:off x="1981200" y="417066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812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tired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2" name="Picture 131" descr="128x128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46424" y="4509214"/>
              <a:ext cx="812801" cy="812800"/>
            </a:xfrm>
            <a:prstGeom prst="rect">
              <a:avLst/>
            </a:prstGeom>
          </p:spPr>
        </p:pic>
      </p:grpSp>
      <p:grpSp>
        <p:nvGrpSpPr>
          <p:cNvPr id="92" name="Group 91"/>
          <p:cNvGrpSpPr/>
          <p:nvPr/>
        </p:nvGrpSpPr>
        <p:grpSpPr>
          <a:xfrm>
            <a:off x="3771900" y="4191000"/>
            <a:ext cx="1600200" cy="1163340"/>
            <a:chOff x="3771900" y="4191000"/>
            <a:chExt cx="1600200" cy="1163340"/>
          </a:xfrm>
        </p:grpSpPr>
        <p:sp>
          <p:nvSpPr>
            <p:cNvPr id="82" name="Rectangle 81"/>
            <p:cNvSpPr/>
            <p:nvPr/>
          </p:nvSpPr>
          <p:spPr>
            <a:xfrm>
              <a:off x="3771900" y="419100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71900" y="4191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angry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3" name="Picture 132" descr="128x128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8625" y="4447476"/>
              <a:ext cx="833140" cy="833140"/>
            </a:xfrm>
            <a:prstGeom prst="rect">
              <a:avLst/>
            </a:prstGeom>
          </p:spPr>
        </p:pic>
      </p:grp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17069" y="4454077"/>
            <a:ext cx="867937" cy="867937"/>
          </a:xfrm>
          <a:prstGeom prst="rect">
            <a:avLst/>
          </a:prstGeom>
        </p:spPr>
      </p:pic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72400" y="4509214"/>
            <a:ext cx="774700" cy="774700"/>
          </a:xfrm>
          <a:prstGeom prst="rect">
            <a:avLst/>
          </a:prstGeom>
        </p:spPr>
      </p:pic>
      <p:pic>
        <p:nvPicPr>
          <p:cNvPr id="136" name="Picture 13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213" y="5910960"/>
            <a:ext cx="840374" cy="840375"/>
          </a:xfrm>
          <a:prstGeom prst="rect">
            <a:avLst/>
          </a:prstGeom>
        </p:spPr>
      </p:pic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6806" y="5913134"/>
            <a:ext cx="838200" cy="838201"/>
          </a:xfrm>
          <a:prstGeom prst="rect">
            <a:avLst/>
          </a:prstGeom>
        </p:spPr>
      </p:pic>
      <p:pic>
        <p:nvPicPr>
          <p:cNvPr id="138" name="Picture 13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53862" y="5786437"/>
            <a:ext cx="919162" cy="919163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safe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busy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21"/>
          <a:srcRect r="45584"/>
          <a:stretch>
            <a:fillRect/>
          </a:stretch>
        </p:blipFill>
        <p:spPr>
          <a:xfrm>
            <a:off x="637803" y="4352051"/>
            <a:ext cx="521443" cy="931863"/>
          </a:xfrm>
          <a:prstGeom prst="rect">
            <a:avLst/>
          </a:prstGeom>
        </p:spPr>
      </p:pic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22"/>
          <a:srcRect l="55555" b="64218"/>
          <a:stretch>
            <a:fillRect/>
          </a:stretch>
        </p:blipFill>
        <p:spPr>
          <a:xfrm>
            <a:off x="2438400" y="5786437"/>
            <a:ext cx="911796" cy="734070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 flipH="1">
            <a:off x="3886201" y="5913134"/>
            <a:ext cx="668630" cy="66863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6" name="Picture 105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867400"/>
            <a:ext cx="775256" cy="775256"/>
          </a:xfrm>
          <a:prstGeom prst="rect">
            <a:avLst/>
          </a:prstGeom>
        </p:spPr>
      </p:pic>
      <p:pic>
        <p:nvPicPr>
          <p:cNvPr id="94" name="Picture 93" descr="care assistant 1a_128x128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799283" y="1676400"/>
            <a:ext cx="1134917" cy="1134917"/>
          </a:xfrm>
          <a:prstGeom prst="rect">
            <a:avLst/>
          </a:prstGeom>
        </p:spPr>
      </p:pic>
      <p:pic>
        <p:nvPicPr>
          <p:cNvPr id="101" name="Picture 100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133600"/>
            <a:ext cx="304801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rectangle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circle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diamond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oval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pentagon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hexagon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5626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opposites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heart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triangle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square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981200" y="14897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784092"/>
            <a:ext cx="806708" cy="806708"/>
          </a:xfrm>
          <a:prstGeom prst="rect">
            <a:avLst/>
          </a:prstGeom>
        </p:spPr>
      </p:pic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3124200"/>
            <a:ext cx="914400" cy="914400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800" y="1814929"/>
            <a:ext cx="952500" cy="95250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4056" y="1727200"/>
            <a:ext cx="863600" cy="863600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154660"/>
            <a:ext cx="1016000" cy="1016000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2100" y="1670308"/>
            <a:ext cx="939800" cy="9398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4495800"/>
            <a:ext cx="838200" cy="838200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4056" y="3009900"/>
            <a:ext cx="1000770" cy="100077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2900" y="3234154"/>
            <a:ext cx="838200" cy="838200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54700" y="3042940"/>
            <a:ext cx="990600" cy="99060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curve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sphere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cube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cylinder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9" name="Picture 12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4100" y="4401840"/>
            <a:ext cx="952500" cy="952500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>
            <a:off x="4152900" y="4529554"/>
            <a:ext cx="889000" cy="575846"/>
          </a:xfrm>
          <a:prstGeom prst="line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Cube 131"/>
          <p:cNvSpPr/>
          <p:nvPr/>
        </p:nvSpPr>
        <p:spPr>
          <a:xfrm>
            <a:off x="2438400" y="5867400"/>
            <a:ext cx="685800" cy="6858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an 132"/>
          <p:cNvSpPr/>
          <p:nvPr/>
        </p:nvSpPr>
        <p:spPr>
          <a:xfrm>
            <a:off x="4343400" y="5943600"/>
            <a:ext cx="419100" cy="6096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60400" y="5957014"/>
            <a:ext cx="609600" cy="5758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Curved Connector 135"/>
          <p:cNvCxnSpPr/>
          <p:nvPr/>
        </p:nvCxnSpPr>
        <p:spPr>
          <a:xfrm>
            <a:off x="5892800" y="4605754"/>
            <a:ext cx="584200" cy="423446"/>
          </a:xfrm>
          <a:prstGeom prst="curvedConnector3">
            <a:avLst>
              <a:gd name="adj1" fmla="val 150000"/>
            </a:avLst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all done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medium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quiet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loud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slow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55626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opposites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short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981200" y="14897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little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curve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soft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easy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clean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9" name="Picture 108" descr="dr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1625600"/>
            <a:ext cx="1168400" cy="1168400"/>
          </a:xfrm>
          <a:prstGeom prst="rect">
            <a:avLst/>
          </a:prstGeom>
        </p:spPr>
      </p:pic>
      <p:pic>
        <p:nvPicPr>
          <p:cNvPr id="110" name="Picture 109" descr="wet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492" y="1752600"/>
            <a:ext cx="806708" cy="806708"/>
          </a:xfrm>
          <a:prstGeom prst="rect">
            <a:avLst/>
          </a:prstGeom>
        </p:spPr>
      </p:pic>
      <p:pic>
        <p:nvPicPr>
          <p:cNvPr id="114" name="Picture 113" descr="lon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092" y="1676400"/>
            <a:ext cx="1009908" cy="1009908"/>
          </a:xfrm>
          <a:prstGeom prst="rect">
            <a:avLst/>
          </a:prstGeom>
        </p:spPr>
      </p:pic>
      <p:pic>
        <p:nvPicPr>
          <p:cNvPr id="116" name="Picture 115" descr="short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350" y="1701086"/>
            <a:ext cx="952500" cy="952500"/>
          </a:xfrm>
          <a:prstGeom prst="rect">
            <a:avLst/>
          </a:prstGeom>
        </p:spPr>
      </p:pic>
      <p:pic>
        <p:nvPicPr>
          <p:cNvPr id="117" name="Picture 116" descr="fini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185884"/>
            <a:ext cx="711200" cy="711200"/>
          </a:xfrm>
          <a:prstGeom prst="rect">
            <a:avLst/>
          </a:prstGeom>
        </p:spPr>
      </p:pic>
      <p:pic>
        <p:nvPicPr>
          <p:cNvPr id="118" name="Picture 117" descr="fast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2921000"/>
            <a:ext cx="1270000" cy="1270000"/>
          </a:xfrm>
          <a:prstGeom prst="rect">
            <a:avLst/>
          </a:prstGeom>
        </p:spPr>
      </p:pic>
      <p:pic>
        <p:nvPicPr>
          <p:cNvPr id="119" name="Picture 118" descr="lou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0" y="3124200"/>
            <a:ext cx="889000" cy="889000"/>
          </a:xfrm>
          <a:prstGeom prst="rect">
            <a:avLst/>
          </a:prstGeom>
        </p:spPr>
      </p:pic>
      <p:pic>
        <p:nvPicPr>
          <p:cNvPr id="122" name="Picture 121" descr="quie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1174" y="3124200"/>
            <a:ext cx="883226" cy="883226"/>
          </a:xfrm>
          <a:prstGeom prst="rect">
            <a:avLst/>
          </a:prstGeom>
        </p:spPr>
      </p:pic>
      <p:pic>
        <p:nvPicPr>
          <p:cNvPr id="123" name="Picture 122" descr="drink medium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4419600"/>
            <a:ext cx="914400" cy="914400"/>
          </a:xfrm>
          <a:prstGeom prst="rect">
            <a:avLst/>
          </a:prstGeom>
        </p:spPr>
      </p:pic>
      <p:pic>
        <p:nvPicPr>
          <p:cNvPr id="125" name="Picture 124" descr="larg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8700" y="4432300"/>
            <a:ext cx="901700" cy="9017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5562600" y="4191000"/>
            <a:ext cx="1600200" cy="1168400"/>
            <a:chOff x="5562600" y="4191000"/>
            <a:chExt cx="1600200" cy="1168400"/>
          </a:xfrm>
        </p:grpSpPr>
        <p:sp>
          <p:nvSpPr>
            <p:cNvPr id="104" name="Rectangle 103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2600" y="4191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new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0" name="Picture 129" descr="shiny_128x128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43600" y="4495800"/>
              <a:ext cx="863600" cy="863600"/>
            </a:xfrm>
            <a:prstGeom prst="rect">
              <a:avLst/>
            </a:prstGeom>
          </p:spPr>
        </p:pic>
      </p:grpSp>
      <p:pic>
        <p:nvPicPr>
          <p:cNvPr id="135" name="Picture 134" descr="old object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5656" y="4529554"/>
            <a:ext cx="762000" cy="762000"/>
          </a:xfrm>
          <a:prstGeom prst="rect">
            <a:avLst/>
          </a:prstGeom>
        </p:spPr>
      </p:pic>
      <p:pic>
        <p:nvPicPr>
          <p:cNvPr id="137" name="Picture 136" descr="sof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5905500"/>
            <a:ext cx="800100" cy="800100"/>
          </a:xfrm>
          <a:prstGeom prst="rect">
            <a:avLst/>
          </a:prstGeom>
        </p:spPr>
      </p:pic>
      <p:pic>
        <p:nvPicPr>
          <p:cNvPr id="138" name="Picture 137" descr="har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14800" y="5911136"/>
            <a:ext cx="870664" cy="870664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7340122" y="5542260"/>
            <a:ext cx="1600678" cy="1163340"/>
            <a:chOff x="7340122" y="5542260"/>
            <a:chExt cx="1600678" cy="1163340"/>
          </a:xfrm>
        </p:grpSpPr>
        <p:sp>
          <p:nvSpPr>
            <p:cNvPr id="73" name="Rectangle 72"/>
            <p:cNvSpPr/>
            <p:nvPr/>
          </p:nvSpPr>
          <p:spPr>
            <a:xfrm>
              <a:off x="7340122" y="554226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340600" y="55626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dirty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41" name="Picture 140" descr="dirty_128x128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53350" y="5861050"/>
              <a:ext cx="844550" cy="844550"/>
            </a:xfrm>
            <a:prstGeom prst="rect">
              <a:avLst/>
            </a:prstGeom>
          </p:spPr>
        </p:pic>
      </p:grpSp>
      <p:pic>
        <p:nvPicPr>
          <p:cNvPr id="142" name="Picture 141" descr="t-shirt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9150" y="5767090"/>
            <a:ext cx="958850" cy="958850"/>
          </a:xfrm>
          <a:prstGeom prst="rect">
            <a:avLst/>
          </a:prstGeom>
        </p:spPr>
      </p:pic>
      <p:pic>
        <p:nvPicPr>
          <p:cNvPr id="143" name="Picture 142" descr="little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75100" y="4279900"/>
            <a:ext cx="1282700" cy="1282700"/>
          </a:xfrm>
          <a:prstGeom prst="rect">
            <a:avLst/>
          </a:prstGeom>
        </p:spPr>
      </p:pic>
      <p:pic>
        <p:nvPicPr>
          <p:cNvPr id="144" name="Picture 143" descr="bricks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13000" y="5943600"/>
            <a:ext cx="711200" cy="711200"/>
          </a:xfrm>
          <a:prstGeom prst="rect">
            <a:avLst/>
          </a:prstGeom>
        </p:spPr>
      </p:pic>
      <p:pic>
        <p:nvPicPr>
          <p:cNvPr id="145" name="Picture 144" descr="slug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68800" y="3234154"/>
            <a:ext cx="660400" cy="660400"/>
          </a:xfrm>
          <a:prstGeom prst="rect">
            <a:avLst/>
          </a:prstGeom>
        </p:spPr>
      </p:pic>
      <p:cxnSp>
        <p:nvCxnSpPr>
          <p:cNvPr id="149" name="Curved Connector 148"/>
          <p:cNvCxnSpPr/>
          <p:nvPr/>
        </p:nvCxnSpPr>
        <p:spPr>
          <a:xfrm rot="16200000" flipV="1">
            <a:off x="4164469" y="3487023"/>
            <a:ext cx="465554" cy="349508"/>
          </a:xfrm>
          <a:prstGeom prst="curvedConnector3">
            <a:avLst>
              <a:gd name="adj1" fmla="val 14537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weather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sun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snow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 is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wind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cloudy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icey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foggy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freezing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stormy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52401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3" y="5910960"/>
            <a:ext cx="840374" cy="840375"/>
          </a:xfrm>
          <a:prstGeom prst="rect">
            <a:avLst/>
          </a:prstGeom>
        </p:spPr>
      </p:pic>
      <p:pic>
        <p:nvPicPr>
          <p:cNvPr id="97" name="Picture 96" descr="256x256.png"/>
          <p:cNvPicPr>
            <a:picLocks noChangeAspect="1"/>
          </p:cNvPicPr>
          <p:nvPr/>
        </p:nvPicPr>
        <p:blipFill>
          <a:blip r:embed="rId6"/>
          <a:srcRect l="55555" b="64218"/>
          <a:stretch>
            <a:fillRect/>
          </a:stretch>
        </p:blipFill>
        <p:spPr>
          <a:xfrm>
            <a:off x="2390968" y="5769114"/>
            <a:ext cx="911796" cy="734070"/>
          </a:xfrm>
          <a:prstGeom prst="rect">
            <a:avLst/>
          </a:prstGeom>
        </p:spPr>
      </p:pic>
      <p:pic>
        <p:nvPicPr>
          <p:cNvPr id="134" name="Picture 133" descr="rain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425" y="1800225"/>
            <a:ext cx="866775" cy="866775"/>
          </a:xfrm>
          <a:prstGeom prst="rect">
            <a:avLst/>
          </a:prstGeom>
        </p:spPr>
      </p:pic>
      <p:pic>
        <p:nvPicPr>
          <p:cNvPr id="135" name="Picture 134" descr="su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662" y="1752600"/>
            <a:ext cx="922338" cy="922338"/>
          </a:xfrm>
          <a:prstGeom prst="rect">
            <a:avLst/>
          </a:prstGeom>
        </p:spPr>
      </p:pic>
      <p:pic>
        <p:nvPicPr>
          <p:cNvPr id="136" name="Picture 135" descr="s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7930" y="1739344"/>
            <a:ext cx="927656" cy="927656"/>
          </a:xfrm>
          <a:prstGeom prst="rect">
            <a:avLst/>
          </a:prstGeom>
        </p:spPr>
      </p:pic>
      <p:pic>
        <p:nvPicPr>
          <p:cNvPr id="137" name="Picture 136" descr="cloud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3375" y="3152775"/>
            <a:ext cx="885825" cy="885825"/>
          </a:xfrm>
          <a:prstGeom prst="rect">
            <a:avLst/>
          </a:prstGeom>
        </p:spPr>
      </p:pic>
      <p:pic>
        <p:nvPicPr>
          <p:cNvPr id="138" name="Picture 137" descr="thunder storm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6582" y="4419600"/>
            <a:ext cx="930018" cy="930018"/>
          </a:xfrm>
          <a:prstGeom prst="rect">
            <a:avLst/>
          </a:prstGeom>
        </p:spPr>
      </p:pic>
      <p:pic>
        <p:nvPicPr>
          <p:cNvPr id="139" name="Picture 138" descr="leave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3124200"/>
            <a:ext cx="533400" cy="533400"/>
          </a:xfrm>
          <a:prstGeom prst="rect">
            <a:avLst/>
          </a:prstGeom>
        </p:spPr>
      </p:pic>
      <p:pic>
        <p:nvPicPr>
          <p:cNvPr id="140" name="Picture 139" descr="tre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6278" y="3120082"/>
            <a:ext cx="890588" cy="890588"/>
          </a:xfrm>
          <a:prstGeom prst="rect">
            <a:avLst/>
          </a:prstGeom>
          <a:noFill/>
        </p:spPr>
      </p:pic>
      <p:cxnSp>
        <p:nvCxnSpPr>
          <p:cNvPr id="142" name="Straight Connector 141"/>
          <p:cNvCxnSpPr/>
          <p:nvPr/>
        </p:nvCxnSpPr>
        <p:spPr>
          <a:xfrm flipV="1">
            <a:off x="2514600" y="3422074"/>
            <a:ext cx="5033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2514600" y="3574474"/>
            <a:ext cx="6557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5" name="Picture 144" descr="256x256.png"/>
          <p:cNvPicPr>
            <a:picLocks noChangeAspect="1"/>
          </p:cNvPicPr>
          <p:nvPr/>
        </p:nvPicPr>
        <p:blipFill>
          <a:blip r:embed="rId6"/>
          <a:srcRect l="55555" b="64218"/>
          <a:stretch>
            <a:fillRect/>
          </a:stretch>
        </p:blipFill>
        <p:spPr>
          <a:xfrm>
            <a:off x="304800" y="4495800"/>
            <a:ext cx="911796" cy="734070"/>
          </a:xfrm>
          <a:prstGeom prst="rect">
            <a:avLst/>
          </a:prstGeom>
        </p:spPr>
      </p:pic>
      <p:sp>
        <p:nvSpPr>
          <p:cNvPr id="148" name="Freeform 147"/>
          <p:cNvSpPr/>
          <p:nvPr/>
        </p:nvSpPr>
        <p:spPr>
          <a:xfrm>
            <a:off x="5860185" y="3140858"/>
            <a:ext cx="997815" cy="82154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148" descr="su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5885" y="1800225"/>
            <a:ext cx="809883" cy="809883"/>
          </a:xfrm>
          <a:prstGeom prst="rect">
            <a:avLst/>
          </a:prstGeom>
        </p:spPr>
      </p:pic>
      <p:pic>
        <p:nvPicPr>
          <p:cNvPr id="150" name="Picture 149" descr="rain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1780066"/>
            <a:ext cx="734534" cy="734534"/>
          </a:xfrm>
          <a:prstGeom prst="rect">
            <a:avLst/>
          </a:prstGeom>
        </p:spPr>
      </p:pic>
      <p:pic>
        <p:nvPicPr>
          <p:cNvPr id="151" name="Picture 150" descr="s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0" y="3110944"/>
            <a:ext cx="927656" cy="927656"/>
          </a:xfrm>
          <a:prstGeom prst="rect">
            <a:avLst/>
          </a:prstGeom>
        </p:spPr>
      </p:pic>
      <p:pic>
        <p:nvPicPr>
          <p:cNvPr id="152" name="Picture 151" descr="slipper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1225" y="4508243"/>
            <a:ext cx="841375" cy="841375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 is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54" name="Picture 153" descr="i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</p:spPr>
      </p:pic>
      <p:pic>
        <p:nvPicPr>
          <p:cNvPr id="155" name="Picture 154" descr="256x256.png"/>
          <p:cNvPicPr>
            <a:picLocks noChangeAspect="1"/>
          </p:cNvPicPr>
          <p:nvPr/>
        </p:nvPicPr>
        <p:blipFill>
          <a:blip r:embed="rId6"/>
          <a:srcRect l="55555" b="64218"/>
          <a:stretch>
            <a:fillRect/>
          </a:stretch>
        </p:blipFill>
        <p:spPr>
          <a:xfrm>
            <a:off x="8156004" y="3048000"/>
            <a:ext cx="911796" cy="734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olded Corner 97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77323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lded Corner 2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olded Corner 24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/>
          <p:cNvSpPr/>
          <p:nvPr/>
        </p:nvSpPr>
        <p:spPr>
          <a:xfrm>
            <a:off x="55626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art things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I’m hungry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furniture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kitchen things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office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sports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Things that help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toiletries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Favorite food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340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body parts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computer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7" name="Folded Corner 76"/>
          <p:cNvSpPr/>
          <p:nvPr/>
        </p:nvSpPr>
        <p:spPr>
          <a:xfrm>
            <a:off x="177323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olded Corner 77"/>
          <p:cNvSpPr/>
          <p:nvPr/>
        </p:nvSpPr>
        <p:spPr>
          <a:xfrm>
            <a:off x="177323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olded Corner 78"/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olded Corner 79"/>
          <p:cNvSpPr/>
          <p:nvPr/>
        </p:nvSpPr>
        <p:spPr>
          <a:xfrm>
            <a:off x="1981200" y="556260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olded Corner 81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77323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money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77323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clothes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524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tools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transport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Things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756" y="1938040"/>
            <a:ext cx="652760" cy="652760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356" y="1828800"/>
            <a:ext cx="609600" cy="609600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6656" y="1790700"/>
            <a:ext cx="647700" cy="647700"/>
          </a:xfrm>
          <a:prstGeom prst="rect">
            <a:avLst/>
          </a:prstGeom>
        </p:spPr>
      </p:pic>
      <p:pic>
        <p:nvPicPr>
          <p:cNvPr id="97" name="Picture 96" descr="craft tabl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1676400"/>
            <a:ext cx="1066800" cy="1066800"/>
          </a:xfrm>
          <a:prstGeom prst="rect">
            <a:avLst/>
          </a:prstGeom>
        </p:spPr>
      </p:pic>
      <p:pic>
        <p:nvPicPr>
          <p:cNvPr id="103" name="Picture 102" descr="body outlin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9606" y="1778714"/>
            <a:ext cx="908050" cy="908050"/>
          </a:xfrm>
          <a:prstGeom prst="rect">
            <a:avLst/>
          </a:prstGeom>
        </p:spPr>
      </p:pic>
      <p:pic>
        <p:nvPicPr>
          <p:cNvPr id="104" name="Picture 103" descr="clothes generic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12" y="3114972"/>
            <a:ext cx="903288" cy="903288"/>
          </a:xfrm>
          <a:prstGeom prst="rect">
            <a:avLst/>
          </a:prstGeom>
        </p:spPr>
      </p:pic>
      <p:pic>
        <p:nvPicPr>
          <p:cNvPr id="105" name="Picture 104" descr="money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913" y="4456113"/>
            <a:ext cx="877887" cy="877887"/>
          </a:xfrm>
          <a:prstGeom prst="rect">
            <a:avLst/>
          </a:prstGeom>
        </p:spPr>
      </p:pic>
      <p:pic>
        <p:nvPicPr>
          <p:cNvPr id="106" name="Picture 105" descr="office bloc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200" y="4419600"/>
            <a:ext cx="860277" cy="860277"/>
          </a:xfrm>
          <a:prstGeom prst="rect">
            <a:avLst/>
          </a:prstGeom>
        </p:spPr>
      </p:pic>
      <p:pic>
        <p:nvPicPr>
          <p:cNvPr id="107" name="Picture 106" descr="computer 2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2200" y="3114972"/>
            <a:ext cx="876300" cy="876300"/>
          </a:xfrm>
          <a:prstGeom prst="rect">
            <a:avLst/>
          </a:prstGeom>
        </p:spPr>
      </p:pic>
      <p:pic>
        <p:nvPicPr>
          <p:cNvPr id="118" name="Picture 117" descr="furnitur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3114972"/>
            <a:ext cx="903288" cy="903288"/>
          </a:xfrm>
          <a:prstGeom prst="rect">
            <a:avLst/>
          </a:prstGeom>
        </p:spPr>
      </p:pic>
      <p:pic>
        <p:nvPicPr>
          <p:cNvPr id="138" name="Picture 137" descr="place setting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9606" y="2978447"/>
            <a:ext cx="1039813" cy="1039813"/>
          </a:xfrm>
          <a:prstGeom prst="rect">
            <a:avLst/>
          </a:prstGeom>
        </p:spPr>
      </p:pic>
      <p:pic>
        <p:nvPicPr>
          <p:cNvPr id="139" name="Picture 138" descr="toilet roll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16849" y="4636292"/>
            <a:ext cx="633414" cy="633414"/>
          </a:xfrm>
          <a:prstGeom prst="rect">
            <a:avLst/>
          </a:prstGeom>
        </p:spPr>
      </p:pic>
      <p:pic>
        <p:nvPicPr>
          <p:cNvPr id="140" name="Picture 139" descr="toothpast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1244" y="4509214"/>
            <a:ext cx="722312" cy="722312"/>
          </a:xfrm>
          <a:prstGeom prst="rect">
            <a:avLst/>
          </a:prstGeom>
        </p:spPr>
      </p:pic>
      <p:pic>
        <p:nvPicPr>
          <p:cNvPr id="141" name="Picture 140" descr="shampoo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1983" y="4543187"/>
            <a:ext cx="688339" cy="688339"/>
          </a:xfrm>
          <a:prstGeom prst="rect">
            <a:avLst/>
          </a:prstGeom>
        </p:spPr>
      </p:pic>
      <p:pic>
        <p:nvPicPr>
          <p:cNvPr id="142" name="Picture 141" descr="wheelchair and switch moun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57850" y="4362450"/>
            <a:ext cx="666750" cy="666750"/>
          </a:xfrm>
          <a:prstGeom prst="rect">
            <a:avLst/>
          </a:prstGeom>
        </p:spPr>
      </p:pic>
      <p:pic>
        <p:nvPicPr>
          <p:cNvPr id="143" name="Picture 142" descr="hoist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4600" y="4456113"/>
            <a:ext cx="554751" cy="554751"/>
          </a:xfrm>
          <a:prstGeom prst="rect">
            <a:avLst/>
          </a:prstGeom>
        </p:spPr>
      </p:pic>
      <p:pic>
        <p:nvPicPr>
          <p:cNvPr id="144" name="Picture 143" descr="communication book portable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19800" y="4846200"/>
            <a:ext cx="640200" cy="640200"/>
          </a:xfrm>
          <a:prstGeom prst="rect">
            <a:avLst/>
          </a:prstGeom>
        </p:spPr>
      </p:pic>
      <p:pic>
        <p:nvPicPr>
          <p:cNvPr id="145" name="Picture 144" descr="swim , to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50121" y="4588985"/>
            <a:ext cx="843758" cy="843758"/>
          </a:xfrm>
          <a:prstGeom prst="rect">
            <a:avLst/>
          </a:prstGeom>
        </p:spPr>
      </p:pic>
      <p:pic>
        <p:nvPicPr>
          <p:cNvPr id="146" name="Picture 145" descr="climbing rock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02162" y="4373562"/>
            <a:ext cx="655638" cy="655638"/>
          </a:xfrm>
          <a:prstGeom prst="rect">
            <a:avLst/>
          </a:prstGeom>
        </p:spPr>
      </p:pic>
      <p:pic>
        <p:nvPicPr>
          <p:cNvPr id="148" name="Picture 147" descr="screwdriver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9538" y="5791200"/>
            <a:ext cx="881062" cy="881062"/>
          </a:xfrm>
          <a:prstGeom prst="rect">
            <a:avLst/>
          </a:prstGeom>
        </p:spPr>
      </p:pic>
      <p:pic>
        <p:nvPicPr>
          <p:cNvPr id="149" name="Picture 148" descr="screw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7200" y="5928519"/>
            <a:ext cx="639762" cy="639762"/>
          </a:xfrm>
          <a:prstGeom prst="rect">
            <a:avLst/>
          </a:prstGeom>
        </p:spPr>
      </p:pic>
      <p:pic>
        <p:nvPicPr>
          <p:cNvPr id="150" name="Picture 149" descr="drill electric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5662" y="5791200"/>
            <a:ext cx="769938" cy="769938"/>
          </a:xfrm>
          <a:prstGeom prst="rect">
            <a:avLst/>
          </a:prstGeom>
        </p:spPr>
      </p:pic>
      <p:pic>
        <p:nvPicPr>
          <p:cNvPr id="151" name="Picture 150" descr="hot air balloon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56278" y="5880814"/>
            <a:ext cx="769938" cy="769938"/>
          </a:xfrm>
          <a:prstGeom prst="rect">
            <a:avLst/>
          </a:prstGeom>
        </p:spPr>
      </p:pic>
      <p:pic>
        <p:nvPicPr>
          <p:cNvPr id="152" name="Picture 151" descr="trai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40956" y="6146800"/>
            <a:ext cx="711200" cy="711200"/>
          </a:xfrm>
          <a:prstGeom prst="rect">
            <a:avLst/>
          </a:prstGeom>
        </p:spPr>
      </p:pic>
      <p:pic>
        <p:nvPicPr>
          <p:cNvPr id="153" name="Picture 152" descr="car 2_128x1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79687" y="5566568"/>
            <a:ext cx="1001713" cy="1001713"/>
          </a:xfrm>
          <a:prstGeom prst="rect">
            <a:avLst/>
          </a:prstGeom>
        </p:spPr>
      </p:pic>
      <p:pic>
        <p:nvPicPr>
          <p:cNvPr id="154" name="Picture 153" descr="cycle , to_128x128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845500" y="4366992"/>
            <a:ext cx="538600" cy="53860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5562600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toys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0" name="Picture 89" descr="toys_128x128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45187" y="3084175"/>
            <a:ext cx="862013" cy="862013"/>
          </a:xfrm>
          <a:prstGeom prst="rect">
            <a:avLst/>
          </a:prstGeom>
        </p:spPr>
      </p:pic>
      <p:sp>
        <p:nvSpPr>
          <p:cNvPr id="99" name="Folded Corner 98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health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9" name="Folded Corner 108"/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nature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6" name="Folded Corner 115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pic>
        <p:nvPicPr>
          <p:cNvPr id="117" name="Picture 116" descr="stomach ache_128x128.png"/>
          <p:cNvPicPr>
            <a:picLocks noChangeAspect="1"/>
          </p:cNvPicPr>
          <p:nvPr/>
        </p:nvPicPr>
        <p:blipFill>
          <a:blip r:embed="rId32"/>
          <a:srcRect b="39668"/>
          <a:stretch>
            <a:fillRect/>
          </a:stretch>
        </p:blipFill>
        <p:spPr>
          <a:xfrm>
            <a:off x="5766278" y="1841500"/>
            <a:ext cx="1148872" cy="693141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292600" y="6113462"/>
            <a:ext cx="558800" cy="55880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797300" y="5791200"/>
            <a:ext cx="622300" cy="622300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654353" y="5807274"/>
            <a:ext cx="679052" cy="679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paint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glitter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tape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eraser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glue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paintbrush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paper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pencil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scissors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64" name="Picture 63" descr="paint child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956" y="1796792"/>
            <a:ext cx="794008" cy="794008"/>
          </a:xfrm>
          <a:prstGeom prst="rect">
            <a:avLst/>
          </a:prstGeom>
        </p:spPr>
      </p:pic>
      <p:pic>
        <p:nvPicPr>
          <p:cNvPr id="65" name="Picture 64" descr="paint bru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51200"/>
            <a:ext cx="711200" cy="711200"/>
          </a:xfrm>
          <a:prstGeom prst="rect">
            <a:avLst/>
          </a:prstGeom>
        </p:spPr>
      </p:pic>
      <p:pic>
        <p:nvPicPr>
          <p:cNvPr id="66" name="Picture 65" descr="craft tab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1727200"/>
            <a:ext cx="939800" cy="939800"/>
          </a:xfrm>
          <a:prstGeom prst="rect">
            <a:avLst/>
          </a:prstGeom>
        </p:spPr>
      </p:pic>
      <p:pic>
        <p:nvPicPr>
          <p:cNvPr id="67" name="Picture 66" descr="glitt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2824" y="1872991"/>
            <a:ext cx="714375" cy="714375"/>
          </a:xfrm>
          <a:prstGeom prst="rect">
            <a:avLst/>
          </a:prstGeom>
        </p:spPr>
      </p:pic>
      <p:pic>
        <p:nvPicPr>
          <p:cNvPr id="73" name="Picture 72" descr="spong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043" y="1828800"/>
            <a:ext cx="836613" cy="836613"/>
          </a:xfrm>
          <a:prstGeom prst="rect">
            <a:avLst/>
          </a:prstGeom>
        </p:spPr>
      </p:pic>
      <p:pic>
        <p:nvPicPr>
          <p:cNvPr id="91" name="Picture 90" descr="masking tap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" y="3157538"/>
            <a:ext cx="804862" cy="804862"/>
          </a:xfrm>
          <a:prstGeom prst="rect">
            <a:avLst/>
          </a:prstGeom>
        </p:spPr>
      </p:pic>
      <p:pic>
        <p:nvPicPr>
          <p:cNvPr id="105" name="Picture 104" descr="glue stic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7194" y="3193474"/>
            <a:ext cx="709612" cy="709612"/>
          </a:xfrm>
          <a:prstGeom prst="rect">
            <a:avLst/>
          </a:prstGeom>
        </p:spPr>
      </p:pic>
      <p:pic>
        <p:nvPicPr>
          <p:cNvPr id="106" name="Picture 105" descr="scissor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4404262"/>
            <a:ext cx="1005938" cy="1005938"/>
          </a:xfrm>
          <a:prstGeom prst="rect">
            <a:avLst/>
          </a:prstGeom>
        </p:spPr>
      </p:pic>
      <p:pic>
        <p:nvPicPr>
          <p:cNvPr id="107" name="Picture 106" descr="pap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8901" y="3123644"/>
            <a:ext cx="838755" cy="838756"/>
          </a:xfrm>
          <a:prstGeom prst="rect">
            <a:avLst/>
          </a:prstGeom>
        </p:spPr>
      </p:pic>
      <p:pic>
        <p:nvPicPr>
          <p:cNvPr id="108" name="Picture 107" descr="wrapping paper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8999" y="4529553"/>
            <a:ext cx="756033" cy="756033"/>
          </a:xfrm>
          <a:prstGeom prst="rect">
            <a:avLst/>
          </a:prstGeom>
        </p:spPr>
      </p:pic>
      <p:pic>
        <p:nvPicPr>
          <p:cNvPr id="109" name="Picture 108" descr="p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485777" y="4283873"/>
            <a:ext cx="1001714" cy="1001713"/>
          </a:xfrm>
          <a:prstGeom prst="rect">
            <a:avLst/>
          </a:prstGeom>
        </p:spPr>
      </p:pic>
      <p:pic>
        <p:nvPicPr>
          <p:cNvPr id="110" name="Picture 109" descr="pencil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8706388">
            <a:off x="2447287" y="4445160"/>
            <a:ext cx="783002" cy="783002"/>
          </a:xfrm>
          <a:prstGeom prst="rect">
            <a:avLst/>
          </a:prstGeom>
        </p:spPr>
      </p:pic>
      <p:pic>
        <p:nvPicPr>
          <p:cNvPr id="111" name="Picture 110" descr="pencil cas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6800" y="3048000"/>
            <a:ext cx="939800" cy="939800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wrapping paper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Folded Corner 62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315200" y="555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materials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3" name="Picture 92" descr="woo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18488" y="5789871"/>
            <a:ext cx="696912" cy="696912"/>
          </a:xfrm>
          <a:prstGeom prst="rect">
            <a:avLst/>
          </a:prstGeom>
        </p:spPr>
      </p:pic>
      <p:pic>
        <p:nvPicPr>
          <p:cNvPr id="94" name="Picture 93" descr="fabric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15200" y="5724783"/>
            <a:ext cx="846396" cy="846396"/>
          </a:xfrm>
          <a:prstGeom prst="rect">
            <a:avLst/>
          </a:prstGeom>
        </p:spPr>
      </p:pic>
      <p:pic>
        <p:nvPicPr>
          <p:cNvPr id="95" name="Picture 94" descr="plastic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34583" y="6105783"/>
            <a:ext cx="599817" cy="599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lded Corner 53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olded Corner 60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olded Corner 62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olded Corner 63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/>
          <p:cNvSpPr/>
          <p:nvPr/>
        </p:nvSpPr>
        <p:spPr>
          <a:xfrm>
            <a:off x="55626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Farm animals	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Wild animals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Birds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Insects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Water animals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care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spide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3194050"/>
            <a:ext cx="844550" cy="844550"/>
          </a:xfrm>
          <a:prstGeom prst="rect">
            <a:avLst/>
          </a:prstGeom>
        </p:spPr>
      </p:pic>
      <p:pic>
        <p:nvPicPr>
          <p:cNvPr id="91" name="Picture 90" descr="caterpilla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612" y="2971800"/>
            <a:ext cx="776288" cy="776288"/>
          </a:xfrm>
          <a:prstGeom prst="rect">
            <a:avLst/>
          </a:prstGeom>
        </p:spPr>
      </p:pic>
      <p:pic>
        <p:nvPicPr>
          <p:cNvPr id="97" name="Picture 96" descr="snai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806" y="3346906"/>
            <a:ext cx="767894" cy="767894"/>
          </a:xfrm>
          <a:prstGeom prst="rect">
            <a:avLst/>
          </a:prstGeom>
        </p:spPr>
      </p:pic>
      <p:pic>
        <p:nvPicPr>
          <p:cNvPr id="103" name="Picture 102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322" y="1868114"/>
            <a:ext cx="722686" cy="722686"/>
          </a:xfrm>
          <a:prstGeom prst="rect">
            <a:avLst/>
          </a:prstGeom>
        </p:spPr>
      </p:pic>
      <p:pic>
        <p:nvPicPr>
          <p:cNvPr id="104" name="Picture 103" descr="crab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0" y="1828800"/>
            <a:ext cx="902436" cy="902436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7340600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8" name="Picture 107" descr="goldfi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838528" y="1676400"/>
            <a:ext cx="708780" cy="708780"/>
          </a:xfrm>
          <a:prstGeom prst="rect">
            <a:avLst/>
          </a:prstGeom>
        </p:spPr>
      </p:pic>
      <p:pic>
        <p:nvPicPr>
          <p:cNvPr id="109" name="Picture 108" descr="do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6278" y="1590259"/>
            <a:ext cx="945395" cy="945395"/>
          </a:xfrm>
          <a:prstGeom prst="rect">
            <a:avLst/>
          </a:prstGeom>
        </p:spPr>
      </p:pic>
      <p:pic>
        <p:nvPicPr>
          <p:cNvPr id="110" name="Picture 109" descr="ra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28" y="2173209"/>
            <a:ext cx="493791" cy="493791"/>
          </a:xfrm>
          <a:prstGeom prst="rect">
            <a:avLst/>
          </a:prstGeom>
        </p:spPr>
      </p:pic>
      <p:pic>
        <p:nvPicPr>
          <p:cNvPr id="111" name="Picture 110" descr="cow shed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0712" y="1839912"/>
            <a:ext cx="827088" cy="827088"/>
          </a:xfrm>
          <a:prstGeom prst="rect">
            <a:avLst/>
          </a:prstGeom>
        </p:spPr>
      </p:pic>
      <p:pic>
        <p:nvPicPr>
          <p:cNvPr id="112" name="Picture 111" descr="chicken hous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52862" y="1783020"/>
            <a:ext cx="827088" cy="827088"/>
          </a:xfrm>
          <a:prstGeom prst="rect">
            <a:avLst/>
          </a:prstGeom>
        </p:spPr>
      </p:pic>
      <p:pic>
        <p:nvPicPr>
          <p:cNvPr id="113" name="Picture 112" descr="zebr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1621" y="1672689"/>
            <a:ext cx="937419" cy="937419"/>
          </a:xfrm>
          <a:prstGeom prst="rect">
            <a:avLst/>
          </a:prstGeom>
        </p:spPr>
      </p:pic>
      <p:pic>
        <p:nvPicPr>
          <p:cNvPr id="114" name="Picture 113" descr="giraff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6400" y="1759208"/>
            <a:ext cx="776288" cy="776288"/>
          </a:xfrm>
          <a:prstGeom prst="rect">
            <a:avLst/>
          </a:prstGeom>
        </p:spPr>
      </p:pic>
      <p:pic>
        <p:nvPicPr>
          <p:cNvPr id="115" name="Picture 114" descr="lion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6040" y="1981200"/>
            <a:ext cx="671096" cy="671096"/>
          </a:xfrm>
          <a:prstGeom prst="rect">
            <a:avLst/>
          </a:prstGeom>
        </p:spPr>
      </p:pic>
      <p:pic>
        <p:nvPicPr>
          <p:cNvPr id="116" name="Picture 115" descr="comb animal , to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2600" y="3211607"/>
            <a:ext cx="787400" cy="787400"/>
          </a:xfrm>
          <a:prstGeom prst="rect">
            <a:avLst/>
          </a:prstGeom>
        </p:spPr>
      </p:pic>
      <p:pic>
        <p:nvPicPr>
          <p:cNvPr id="117" name="Picture 116" descr="feed dog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6229741" y="3165569"/>
            <a:ext cx="845101" cy="845101"/>
          </a:xfrm>
          <a:prstGeom prst="rect">
            <a:avLst/>
          </a:prstGeom>
        </p:spPr>
      </p:pic>
      <p:pic>
        <p:nvPicPr>
          <p:cNvPr id="118" name="Picture 117" descr="bird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09800" y="3041230"/>
            <a:ext cx="609321" cy="609321"/>
          </a:xfrm>
          <a:prstGeom prst="rect">
            <a:avLst/>
          </a:prstGeom>
        </p:spPr>
      </p:pic>
      <p:pic>
        <p:nvPicPr>
          <p:cNvPr id="119" name="Picture 118" descr="parrot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04137" y="3207448"/>
            <a:ext cx="540640" cy="540640"/>
          </a:xfrm>
          <a:prstGeom prst="rect">
            <a:avLst/>
          </a:prstGeom>
        </p:spPr>
      </p:pic>
      <p:pic>
        <p:nvPicPr>
          <p:cNvPr id="120" name="Picture 119" descr="swan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38400" y="3429000"/>
            <a:ext cx="615195" cy="615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water animal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	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whale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crab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dolphin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jellyfish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tropical fish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72" name="Picture 71" descr="fish tropica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3124200"/>
            <a:ext cx="931863" cy="931863"/>
          </a:xfrm>
          <a:prstGeom prst="rect">
            <a:avLst/>
          </a:prstGeom>
        </p:spPr>
      </p:pic>
      <p:pic>
        <p:nvPicPr>
          <p:cNvPr id="93" name="Picture 92" descr="fi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792" y="1828800"/>
            <a:ext cx="946408" cy="946408"/>
          </a:xfrm>
          <a:prstGeom prst="rect">
            <a:avLst/>
          </a:prstGeom>
        </p:spPr>
      </p:pic>
      <p:pic>
        <p:nvPicPr>
          <p:cNvPr id="94" name="Picture 93" descr="killer wha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1828800"/>
            <a:ext cx="838200" cy="838200"/>
          </a:xfrm>
          <a:prstGeom prst="rect">
            <a:avLst/>
          </a:prstGeom>
        </p:spPr>
      </p:pic>
      <p:pic>
        <p:nvPicPr>
          <p:cNvPr id="95" name="Picture 94" descr="crab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15772"/>
            <a:ext cx="1099028" cy="1099028"/>
          </a:xfrm>
          <a:prstGeom prst="rect">
            <a:avLst/>
          </a:prstGeom>
        </p:spPr>
      </p:pic>
      <p:pic>
        <p:nvPicPr>
          <p:cNvPr id="96" name="Picture 95" descr="dolphi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" y="1791914"/>
            <a:ext cx="722686" cy="722686"/>
          </a:xfrm>
          <a:prstGeom prst="rect">
            <a:avLst/>
          </a:prstGeom>
        </p:spPr>
      </p:pic>
      <p:pic>
        <p:nvPicPr>
          <p:cNvPr id="98" name="Picture 97" descr="dolphi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3200400"/>
            <a:ext cx="957262" cy="957262"/>
          </a:xfrm>
          <a:prstGeom prst="rect">
            <a:avLst/>
          </a:prstGeom>
        </p:spPr>
      </p:pic>
      <p:pic>
        <p:nvPicPr>
          <p:cNvPr id="99" name="Picture 98" descr="jellyfi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3124200"/>
            <a:ext cx="931863" cy="931863"/>
          </a:xfrm>
          <a:prstGeom prst="rect">
            <a:avLst/>
          </a:prstGeom>
        </p:spPr>
      </p:pic>
      <p:pic>
        <p:nvPicPr>
          <p:cNvPr id="100" name="Picture 99" descr="prawn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1676400"/>
            <a:ext cx="1230571" cy="1230571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prawn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2" name="Picture 101" descr="crab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6278" y="1752600"/>
            <a:ext cx="902436" cy="902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hamster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guinea pig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rabbit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horse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mouse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1" name="Picture 60" descr="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59" y="4284663"/>
            <a:ext cx="1076741" cy="1076741"/>
          </a:xfrm>
          <a:prstGeom prst="rect">
            <a:avLst/>
          </a:prstGeom>
        </p:spPr>
      </p:pic>
      <p:pic>
        <p:nvPicPr>
          <p:cNvPr id="62" name="Picture 61" descr="goldfi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838528" y="1676400"/>
            <a:ext cx="708780" cy="708780"/>
          </a:xfrm>
          <a:prstGeom prst="rect">
            <a:avLst/>
          </a:prstGeom>
        </p:spPr>
      </p:pic>
      <p:pic>
        <p:nvPicPr>
          <p:cNvPr id="63" name="Picture 62" descr="hamst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1752600"/>
            <a:ext cx="914400" cy="914400"/>
          </a:xfrm>
          <a:prstGeom prst="rect">
            <a:avLst/>
          </a:prstGeom>
        </p:spPr>
      </p:pic>
      <p:pic>
        <p:nvPicPr>
          <p:cNvPr id="64" name="Picture 63" descr="guinea pig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48000"/>
            <a:ext cx="1016000" cy="1016000"/>
          </a:xfrm>
          <a:prstGeom prst="rect">
            <a:avLst/>
          </a:prstGeom>
        </p:spPr>
      </p:pic>
      <p:pic>
        <p:nvPicPr>
          <p:cNvPr id="65" name="Picture 64" descr="c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6088" y="1810008"/>
            <a:ext cx="800100" cy="800100"/>
          </a:xfrm>
          <a:prstGeom prst="rect">
            <a:avLst/>
          </a:prstGeom>
        </p:spPr>
      </p:pic>
      <p:pic>
        <p:nvPicPr>
          <p:cNvPr id="66" name="Picture 65" descr="ra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0" y="2971800"/>
            <a:ext cx="1154113" cy="1154113"/>
          </a:xfrm>
          <a:prstGeom prst="rect">
            <a:avLst/>
          </a:prstGeom>
        </p:spPr>
      </p:pic>
      <p:pic>
        <p:nvPicPr>
          <p:cNvPr id="67" name="Picture 66" descr="m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0" y="1676400"/>
            <a:ext cx="1047750" cy="1047750"/>
          </a:xfrm>
          <a:prstGeom prst="rect">
            <a:avLst/>
          </a:prstGeom>
        </p:spPr>
      </p:pic>
      <p:pic>
        <p:nvPicPr>
          <p:cNvPr id="73" name="Picture 72" descr="hors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2400" y="3021012"/>
            <a:ext cx="1093788" cy="1093788"/>
          </a:xfrm>
          <a:prstGeom prst="rect">
            <a:avLst/>
          </a:prstGeom>
        </p:spPr>
      </p:pic>
      <p:pic>
        <p:nvPicPr>
          <p:cNvPr id="91" name="Picture 90" descr="rabbi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4737" y="3106737"/>
            <a:ext cx="855663" cy="855663"/>
          </a:xfrm>
          <a:prstGeom prst="rect">
            <a:avLst/>
          </a:prstGeom>
        </p:spPr>
      </p:pic>
      <p:pic>
        <p:nvPicPr>
          <p:cNvPr id="97" name="Picture 96" descr="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278" y="1590259"/>
            <a:ext cx="945395" cy="945395"/>
          </a:xfrm>
          <a:prstGeom prst="rect">
            <a:avLst/>
          </a:prstGeom>
        </p:spPr>
      </p:pic>
      <p:pic>
        <p:nvPicPr>
          <p:cNvPr id="103" name="Picture 102" descr="ra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8528" y="2173209"/>
            <a:ext cx="493791" cy="493791"/>
          </a:xfrm>
          <a:prstGeom prst="rect">
            <a:avLst/>
          </a:prstGeom>
        </p:spPr>
      </p:pic>
      <p:pic>
        <p:nvPicPr>
          <p:cNvPr id="104" name="Picture 103" descr="goldfi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943600" y="307461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5000" dirty="0" smtClean="0">
                <a:solidFill>
                  <a:schemeClr val="tx1"/>
                </a:solidFill>
                <a:latin typeface="Comic Sans MS"/>
                <a:cs typeface="Comic Sans MS"/>
              </a:rPr>
              <a:t>??</a:t>
            </a:r>
            <a:endParaRPr lang="en-US" sz="50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38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ipad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idea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candle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charger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7" name="Picture 46" descr="camera SL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3144837"/>
            <a:ext cx="893763" cy="893763"/>
          </a:xfrm>
          <a:prstGeom prst="rect">
            <a:avLst/>
          </a:prstGeom>
        </p:spPr>
      </p:pic>
      <p:pic>
        <p:nvPicPr>
          <p:cNvPr id="48" name="Picture 47" descr="iPho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58143" y="2938046"/>
            <a:ext cx="1227714" cy="1227714"/>
          </a:xfrm>
          <a:prstGeom prst="rect">
            <a:avLst/>
          </a:prstGeom>
        </p:spPr>
      </p:pic>
      <p:pic>
        <p:nvPicPr>
          <p:cNvPr id="49" name="Picture 48" descr="charger electr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744" y="5838528"/>
            <a:ext cx="823912" cy="823912"/>
          </a:xfrm>
          <a:prstGeom prst="rect">
            <a:avLst/>
          </a:prstGeom>
        </p:spPr>
      </p:pic>
      <p:pic>
        <p:nvPicPr>
          <p:cNvPr id="61" name="Picture 60" descr="candle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744" y="1814771"/>
            <a:ext cx="795337" cy="795337"/>
          </a:xfrm>
          <a:prstGeom prst="rect">
            <a:avLst/>
          </a:prstGeom>
        </p:spPr>
      </p:pic>
      <p:pic>
        <p:nvPicPr>
          <p:cNvPr id="63" name="Picture 62" descr="fir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3124200"/>
            <a:ext cx="811212" cy="811212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562600" y="1503660"/>
            <a:ext cx="1600200" cy="1163340"/>
            <a:chOff x="5562600" y="1503660"/>
            <a:chExt cx="1600200" cy="1163340"/>
          </a:xfrm>
        </p:grpSpPr>
        <p:sp>
          <p:nvSpPr>
            <p:cNvPr id="87" name="Rectangle 86"/>
            <p:cNvSpPr/>
            <p:nvPr/>
          </p:nvSpPr>
          <p:spPr>
            <a:xfrm>
              <a:off x="55626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26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battery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sp>
          <p:nvSpPr>
            <p:cNvPr id="65" name="Can 64"/>
            <p:cNvSpPr/>
            <p:nvPr/>
          </p:nvSpPr>
          <p:spPr>
            <a:xfrm rot="16200000">
              <a:off x="6170548" y="1716153"/>
              <a:ext cx="606812" cy="984508"/>
            </a:xfrm>
            <a:prstGeom prst="can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5829299" y="2095500"/>
              <a:ext cx="304800" cy="228601"/>
            </a:xfrm>
            <a:prstGeom prst="can">
              <a:avLst/>
            </a:prstGeom>
            <a:solidFill>
              <a:srgbClr val="FFEF07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0678" y="1962111"/>
            <a:ext cx="652760" cy="652760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6278" y="1852871"/>
            <a:ext cx="609600" cy="609600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1578" y="1814771"/>
            <a:ext cx="647700" cy="647700"/>
          </a:xfrm>
          <a:prstGeom prst="rect">
            <a:avLst/>
          </a:prstGeom>
        </p:spPr>
      </p:pic>
      <p:pic>
        <p:nvPicPr>
          <p:cNvPr id="91" name="Picture 90" descr="school ba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0" y="1828800"/>
            <a:ext cx="803573" cy="803573"/>
          </a:xfrm>
          <a:prstGeom prst="rect">
            <a:avLst/>
          </a:prstGeom>
        </p:spPr>
      </p:pic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5509" y="4483814"/>
            <a:ext cx="520700" cy="520700"/>
          </a:xfrm>
          <a:prstGeom prst="rect">
            <a:avLst/>
          </a:prstGeom>
        </p:spPr>
      </p:pic>
      <p:pic>
        <p:nvPicPr>
          <p:cNvPr id="93" name="Picture 92" descr="work book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8396" y="3144837"/>
            <a:ext cx="944563" cy="944563"/>
          </a:xfrm>
          <a:prstGeom prst="rect">
            <a:avLst/>
          </a:prstGeom>
        </p:spPr>
      </p:pic>
      <p:pic>
        <p:nvPicPr>
          <p:cNvPr id="94" name="Picture 93" descr="face neutral 3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67398" y="4529554"/>
            <a:ext cx="848370" cy="848370"/>
          </a:xfrm>
          <a:prstGeom prst="rect">
            <a:avLst/>
          </a:prstGeom>
        </p:spPr>
      </p:pic>
      <p:pic>
        <p:nvPicPr>
          <p:cNvPr id="95" name="Picture 94" descr="face neutral 3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48215" y="4483814"/>
            <a:ext cx="848370" cy="848370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problem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part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7"/>
          <a:srcRect l="23012" t="46495"/>
          <a:stretch>
            <a:fillRect/>
          </a:stretch>
        </p:blipFill>
        <p:spPr>
          <a:xfrm>
            <a:off x="4038600" y="4587161"/>
            <a:ext cx="1074624" cy="746839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98396" y="4445871"/>
            <a:ext cx="813278" cy="81327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 flipH="1"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camera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" name="Picture 104" descr="camera SL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54" y="4483814"/>
            <a:ext cx="523716" cy="523716"/>
          </a:xfrm>
          <a:prstGeom prst="rect">
            <a:avLst/>
          </a:prstGeom>
        </p:spPr>
      </p:pic>
      <p:pic>
        <p:nvPicPr>
          <p:cNvPr id="106" name="Picture 105" descr="school ba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213" y="4800600"/>
            <a:ext cx="486787" cy="486787"/>
          </a:xfrm>
          <a:prstGeom prst="rect">
            <a:avLst/>
          </a:prstGeom>
        </p:spPr>
      </p:pic>
      <p:pic>
        <p:nvPicPr>
          <p:cNvPr id="107" name="Picture 10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40" y="4606389"/>
            <a:ext cx="652760" cy="65276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stuff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Comic Sans MS"/>
                <a:cs typeface="Comic Sans MS"/>
              </a:rPr>
              <a:t>?   ?</a:t>
            </a:r>
            <a:endParaRPr lang="en-US" sz="5000" dirty="0">
              <a:latin typeface="Comic Sans MS"/>
              <a:cs typeface="Comic Sans M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5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!</a:t>
            </a:r>
            <a:endParaRPr lang="en-US" sz="55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cool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leave me alone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lucky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chill out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 away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looser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Your doing my head in.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minga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whatever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no way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shut 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Were you put on this earth to annoy me?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7719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Are you ignoring me?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stories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8" name="Picture 107" descr="ugl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780" y="3133725"/>
            <a:ext cx="904876" cy="904875"/>
          </a:xfrm>
          <a:prstGeom prst="rect">
            <a:avLst/>
          </a:prstGeom>
        </p:spPr>
      </p:pic>
      <p:pic>
        <p:nvPicPr>
          <p:cNvPr id="109" name="Picture 108" descr="Eart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4724400"/>
            <a:ext cx="535126" cy="535126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152400" y="5542260"/>
            <a:ext cx="1600200" cy="1163340"/>
            <a:chOff x="152400" y="5542260"/>
            <a:chExt cx="1600200" cy="1163340"/>
          </a:xfrm>
        </p:grpSpPr>
        <p:sp>
          <p:nvSpPr>
            <p:cNvPr id="98" name="Rectangle 97"/>
            <p:cNvSpPr/>
            <p:nvPr/>
          </p:nvSpPr>
          <p:spPr>
            <a:xfrm>
              <a:off x="152400" y="5542260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24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don’t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10" name="Picture 109" descr="finger_128x128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400" y="5805092"/>
              <a:ext cx="888522" cy="888522"/>
            </a:xfrm>
            <a:prstGeom prst="rect">
              <a:avLst/>
            </a:prstGeom>
          </p:spPr>
        </p:pic>
      </p:grpSp>
      <p:pic>
        <p:nvPicPr>
          <p:cNvPr id="111" name="Picture 110" descr="finger_128x128.png"/>
          <p:cNvPicPr>
            <a:picLocks noChangeAspect="1"/>
          </p:cNvPicPr>
          <p:nvPr/>
        </p:nvPicPr>
        <p:blipFill>
          <a:blip r:embed="rId7"/>
          <a:srcRect l="51831" b="57743"/>
          <a:stretch>
            <a:fillRect/>
          </a:stretch>
        </p:blipFill>
        <p:spPr>
          <a:xfrm rot="10800000">
            <a:off x="457199" y="5744754"/>
            <a:ext cx="470139" cy="412441"/>
          </a:xfrm>
          <a:prstGeom prst="rect">
            <a:avLst/>
          </a:prstGeom>
        </p:spPr>
      </p:pic>
      <p:sp>
        <p:nvSpPr>
          <p:cNvPr id="120" name="Quad Arrow 119"/>
          <p:cNvSpPr/>
          <p:nvPr/>
        </p:nvSpPr>
        <p:spPr>
          <a:xfrm>
            <a:off x="2362200" y="4509214"/>
            <a:ext cx="838200" cy="762000"/>
          </a:xfrm>
          <a:prstGeom prst="quad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981200" y="5542260"/>
            <a:ext cx="1600200" cy="1163340"/>
            <a:chOff x="1981200" y="5542260"/>
            <a:chExt cx="1600200" cy="1163340"/>
          </a:xfrm>
        </p:grpSpPr>
        <p:sp>
          <p:nvSpPr>
            <p:cNvPr id="81" name="Rectangle 80"/>
            <p:cNvSpPr/>
            <p:nvPr/>
          </p:nvSpPr>
          <p:spPr>
            <a:xfrm>
              <a:off x="1981200" y="5542260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not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2438400" y="5921494"/>
              <a:ext cx="609600" cy="575846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2438400" y="5901154"/>
              <a:ext cx="609600" cy="596186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3" name="Picture 122" descr="headach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00" y="4509214"/>
            <a:ext cx="701675" cy="701675"/>
          </a:xfrm>
          <a:prstGeom prst="rect">
            <a:avLst/>
          </a:prstGeom>
        </p:spPr>
      </p:pic>
      <p:pic>
        <p:nvPicPr>
          <p:cNvPr id="124" name="Picture 123" descr="luck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9619" y="1828800"/>
            <a:ext cx="784781" cy="784781"/>
          </a:xfrm>
          <a:prstGeom prst="rect">
            <a:avLst/>
          </a:prstGeom>
        </p:spPr>
      </p:pic>
      <p:pic>
        <p:nvPicPr>
          <p:cNvPr id="126" name="Picture 125" descr="sunglasse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1600200"/>
            <a:ext cx="1046460" cy="1046460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822317" y="1831717"/>
            <a:ext cx="759083" cy="759083"/>
          </a:xfrm>
          <a:prstGeom prst="rect">
            <a:avLst/>
          </a:prstGeom>
        </p:spPr>
      </p:pic>
      <p:pic>
        <p:nvPicPr>
          <p:cNvPr id="128" name="Picture 127" descr="relax 3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206" y="3133725"/>
            <a:ext cx="830263" cy="830263"/>
          </a:xfrm>
          <a:prstGeom prst="rect">
            <a:avLst/>
          </a:prstGeom>
        </p:spPr>
      </p:pic>
      <p:pic>
        <p:nvPicPr>
          <p:cNvPr id="129" name="Picture 128" descr="winn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0" y="3276600"/>
            <a:ext cx="677863" cy="677863"/>
          </a:xfrm>
          <a:prstGeom prst="rect">
            <a:avLst/>
          </a:prstGeom>
        </p:spPr>
      </p:pic>
      <p:cxnSp>
        <p:nvCxnSpPr>
          <p:cNvPr id="131" name="Straight Arrow Connector 130"/>
          <p:cNvCxnSpPr/>
          <p:nvPr/>
        </p:nvCxnSpPr>
        <p:spPr>
          <a:xfrm rot="5400000">
            <a:off x="4745245" y="3221246"/>
            <a:ext cx="422652" cy="29765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4" name="Picture 133" descr="quiet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7891" y="4443891"/>
            <a:ext cx="890109" cy="890109"/>
          </a:xfrm>
          <a:prstGeom prst="rect">
            <a:avLst/>
          </a:prstGeom>
        </p:spPr>
      </p:pic>
      <p:pic>
        <p:nvPicPr>
          <p:cNvPr id="136" name="Picture 135" descr="exit door , to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5499098" y="1828800"/>
            <a:ext cx="838201" cy="838200"/>
          </a:xfrm>
          <a:prstGeom prst="rect">
            <a:avLst/>
          </a:prstGeom>
        </p:spPr>
      </p:pic>
      <p:pic>
        <p:nvPicPr>
          <p:cNvPr id="137" name="Picture 136" descr="race athletic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34825" y="3093909"/>
            <a:ext cx="974983" cy="974983"/>
          </a:xfrm>
          <a:prstGeom prst="rect">
            <a:avLst/>
          </a:prstGeom>
        </p:spPr>
      </p:pic>
      <p:pic>
        <p:nvPicPr>
          <p:cNvPr id="138" name="Picture 137" descr="run , to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6337299" y="1889680"/>
            <a:ext cx="720428" cy="720428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91000" y="4433014"/>
            <a:ext cx="838200" cy="838200"/>
          </a:xfrm>
          <a:prstGeom prst="rect">
            <a:avLst/>
          </a:prstGeom>
        </p:spPr>
      </p:pic>
      <p:pic>
        <p:nvPicPr>
          <p:cNvPr id="141" name="Picture 140" descr="jealous lady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4648200" y="1828800"/>
            <a:ext cx="719852" cy="719852"/>
          </a:xfrm>
          <a:prstGeom prst="rect">
            <a:avLst/>
          </a:prstGeom>
        </p:spPr>
      </p:pic>
      <p:pic>
        <p:nvPicPr>
          <p:cNvPr id="143" name="Picture 142" descr="jealous man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2381" y="1828800"/>
            <a:ext cx="757238" cy="757238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 rot="5400000">
            <a:off x="4260057" y="2278062"/>
            <a:ext cx="625475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bottom 3_128x128.png"/>
          <p:cNvPicPr>
            <a:picLocks noChangeAspect="1"/>
          </p:cNvPicPr>
          <p:nvPr/>
        </p:nvPicPr>
        <p:blipFill>
          <a:blip r:embed="rId21"/>
          <a:srcRect t="48463"/>
          <a:stretch>
            <a:fillRect/>
          </a:stretch>
        </p:blipFill>
        <p:spPr>
          <a:xfrm>
            <a:off x="7057727" y="5805092"/>
            <a:ext cx="1625600" cy="837784"/>
          </a:xfrm>
          <a:prstGeom prst="rect">
            <a:avLst/>
          </a:prstGeom>
        </p:spPr>
      </p:pic>
      <p:sp>
        <p:nvSpPr>
          <p:cNvPr id="91" name="Cloud 90"/>
          <p:cNvSpPr/>
          <p:nvPr/>
        </p:nvSpPr>
        <p:spPr>
          <a:xfrm>
            <a:off x="7924800" y="5805092"/>
            <a:ext cx="794891" cy="692248"/>
          </a:xfrm>
          <a:prstGeom prst="cloud">
            <a:avLst/>
          </a:prstGeom>
          <a:solidFill>
            <a:srgbClr val="0000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laughing man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58724" y="5625324"/>
            <a:ext cx="1080276" cy="1080276"/>
          </a:xfrm>
          <a:prstGeom prst="rect">
            <a:avLst/>
          </a:prstGeom>
        </p:spPr>
      </p:pic>
      <p:sp>
        <p:nvSpPr>
          <p:cNvPr id="94" name="Cloud Callout 93"/>
          <p:cNvSpPr/>
          <p:nvPr/>
        </p:nvSpPr>
        <p:spPr>
          <a:xfrm flipH="1">
            <a:off x="5652609" y="5805092"/>
            <a:ext cx="748191" cy="611570"/>
          </a:xfrm>
          <a:prstGeom prst="cloudCallout">
            <a:avLst/>
          </a:prstGeom>
          <a:solidFill>
            <a:srgbClr val="0000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773489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well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2" name="Picture 101" descr="right hand_128x128.png"/>
          <p:cNvPicPr>
            <a:picLocks noChangeAspect="1"/>
          </p:cNvPicPr>
          <p:nvPr/>
        </p:nvPicPr>
        <p:blipFill>
          <a:blip r:embed="rId23"/>
          <a:srcRect t="34082" r="49666"/>
          <a:stretch>
            <a:fillRect/>
          </a:stretch>
        </p:blipFill>
        <p:spPr>
          <a:xfrm rot="2515025">
            <a:off x="4224134" y="5887053"/>
            <a:ext cx="492345" cy="644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wild animal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zebra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snake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camel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cheetah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monkey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elephant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giraffe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gorilla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5" name="Picture 44" descr="zebra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729581"/>
            <a:ext cx="937419" cy="9374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hippo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tiger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2401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rhinoceros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2" name="Picture 61" descr="snak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338" y="1759208"/>
            <a:ext cx="850900" cy="850900"/>
          </a:xfrm>
          <a:prstGeom prst="rect">
            <a:avLst/>
          </a:prstGeom>
        </p:spPr>
      </p:pic>
      <p:pic>
        <p:nvPicPr>
          <p:cNvPr id="63" name="Picture 62" descr="polar bea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049588"/>
            <a:ext cx="989012" cy="989012"/>
          </a:xfrm>
          <a:prstGeom prst="rect">
            <a:avLst/>
          </a:prstGeom>
        </p:spPr>
      </p:pic>
      <p:pic>
        <p:nvPicPr>
          <p:cNvPr id="64" name="Picture 63" descr="de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3048000"/>
            <a:ext cx="950913" cy="950913"/>
          </a:xfrm>
          <a:prstGeom prst="rect">
            <a:avLst/>
          </a:prstGeom>
        </p:spPr>
      </p:pic>
      <p:pic>
        <p:nvPicPr>
          <p:cNvPr id="65" name="Picture 64" descr="elephan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200" y="3048000"/>
            <a:ext cx="966787" cy="966787"/>
          </a:xfrm>
          <a:prstGeom prst="rect">
            <a:avLst/>
          </a:prstGeom>
        </p:spPr>
      </p:pic>
      <p:pic>
        <p:nvPicPr>
          <p:cNvPr id="66" name="Picture 65" descr="cheeta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600" y="3094831"/>
            <a:ext cx="1019969" cy="1019969"/>
          </a:xfrm>
          <a:prstGeom prst="rect">
            <a:avLst/>
          </a:prstGeom>
        </p:spPr>
      </p:pic>
      <p:pic>
        <p:nvPicPr>
          <p:cNvPr id="67" name="Picture 66" descr="camel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3124200"/>
            <a:ext cx="914400" cy="914400"/>
          </a:xfrm>
          <a:prstGeom prst="rect">
            <a:avLst/>
          </a:prstGeom>
        </p:spPr>
      </p:pic>
      <p:pic>
        <p:nvPicPr>
          <p:cNvPr id="72" name="Picture 71" descr="chimpanze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8642" y="1752600"/>
            <a:ext cx="901958" cy="901958"/>
          </a:xfrm>
          <a:prstGeom prst="rect">
            <a:avLst/>
          </a:prstGeom>
        </p:spPr>
      </p:pic>
      <p:pic>
        <p:nvPicPr>
          <p:cNvPr id="73" name="Picture 72" descr="hippopotamu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50" y="4370388"/>
            <a:ext cx="901700" cy="901700"/>
          </a:xfrm>
          <a:prstGeom prst="rect">
            <a:avLst/>
          </a:prstGeom>
        </p:spPr>
      </p:pic>
      <p:pic>
        <p:nvPicPr>
          <p:cNvPr id="91" name="Picture 90" descr="lio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5338" y="4400252"/>
            <a:ext cx="954088" cy="954088"/>
          </a:xfrm>
          <a:prstGeom prst="rect">
            <a:avLst/>
          </a:prstGeom>
        </p:spPr>
      </p:pic>
      <p:pic>
        <p:nvPicPr>
          <p:cNvPr id="93" name="Picture 92" descr="tiger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4613" y="4403309"/>
            <a:ext cx="915987" cy="915987"/>
          </a:xfrm>
          <a:prstGeom prst="rect">
            <a:avLst/>
          </a:prstGeom>
        </p:spPr>
      </p:pic>
      <p:pic>
        <p:nvPicPr>
          <p:cNvPr id="94" name="Picture 93" descr="gorilla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6904" y="4495800"/>
            <a:ext cx="823496" cy="823496"/>
          </a:xfrm>
          <a:prstGeom prst="rect">
            <a:avLst/>
          </a:prstGeom>
        </p:spPr>
      </p:pic>
      <p:pic>
        <p:nvPicPr>
          <p:cNvPr id="95" name="Picture 94" descr="giraff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4495800"/>
            <a:ext cx="776288" cy="776288"/>
          </a:xfrm>
          <a:prstGeom prst="rect">
            <a:avLst/>
          </a:prstGeom>
        </p:spPr>
      </p:pic>
      <p:pic>
        <p:nvPicPr>
          <p:cNvPr id="96" name="Picture 95" descr="rhinocero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5719284"/>
            <a:ext cx="1138716" cy="1138716"/>
          </a:xfrm>
          <a:prstGeom prst="rect">
            <a:avLst/>
          </a:prstGeom>
        </p:spPr>
      </p:pic>
      <p:pic>
        <p:nvPicPr>
          <p:cNvPr id="97" name="Picture 96" descr="zebra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81" y="1672689"/>
            <a:ext cx="937419" cy="937419"/>
          </a:xfrm>
          <a:prstGeom prst="rect">
            <a:avLst/>
          </a:prstGeom>
        </p:spPr>
      </p:pic>
      <p:pic>
        <p:nvPicPr>
          <p:cNvPr id="98" name="Picture 97" descr="giraff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88760" y="1759208"/>
            <a:ext cx="776288" cy="776288"/>
          </a:xfrm>
          <a:prstGeom prst="rect">
            <a:avLst/>
          </a:prstGeom>
        </p:spPr>
      </p:pic>
      <p:pic>
        <p:nvPicPr>
          <p:cNvPr id="99" name="Picture 98" descr="lio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8400" y="1981200"/>
            <a:ext cx="671096" cy="671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farm animal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sheep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chicken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horse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5963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chick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5" name="Picture 44" descr="hors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612" y="3021012"/>
            <a:ext cx="1093788" cy="1093788"/>
          </a:xfrm>
          <a:prstGeom prst="rect">
            <a:avLst/>
          </a:prstGeom>
        </p:spPr>
      </p:pic>
      <p:pic>
        <p:nvPicPr>
          <p:cNvPr id="47" name="Picture 46" descr="c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021012"/>
            <a:ext cx="1133475" cy="1133475"/>
          </a:xfrm>
          <a:prstGeom prst="rect">
            <a:avLst/>
          </a:prstGeom>
        </p:spPr>
      </p:pic>
      <p:pic>
        <p:nvPicPr>
          <p:cNvPr id="48" name="Picture 47" descr="cow she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3813" y="1839912"/>
            <a:ext cx="827088" cy="827088"/>
          </a:xfrm>
          <a:prstGeom prst="rect">
            <a:avLst/>
          </a:prstGeom>
        </p:spPr>
      </p:pic>
      <p:pic>
        <p:nvPicPr>
          <p:cNvPr id="49" name="Picture 48" descr="sheep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0414" y="1732758"/>
            <a:ext cx="1010442" cy="1010442"/>
          </a:xfrm>
          <a:prstGeom prst="rect">
            <a:avLst/>
          </a:prstGeom>
        </p:spPr>
      </p:pic>
      <p:pic>
        <p:nvPicPr>
          <p:cNvPr id="61" name="Picture 60" descr="chicken liv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963" y="3179763"/>
            <a:ext cx="782637" cy="782637"/>
          </a:xfrm>
          <a:prstGeom prst="rect">
            <a:avLst/>
          </a:prstGeom>
        </p:spPr>
      </p:pic>
      <p:pic>
        <p:nvPicPr>
          <p:cNvPr id="62" name="Picture 61" descr="chic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400" y="1817687"/>
            <a:ext cx="849313" cy="849313"/>
          </a:xfrm>
          <a:prstGeom prst="rect">
            <a:avLst/>
          </a:prstGeom>
        </p:spPr>
      </p:pic>
      <p:pic>
        <p:nvPicPr>
          <p:cNvPr id="63" name="Picture 62" descr="chicken 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5963" y="1783020"/>
            <a:ext cx="827088" cy="827088"/>
          </a:xfrm>
          <a:prstGeom prst="rect">
            <a:avLst/>
          </a:prstGeom>
        </p:spPr>
      </p:pic>
      <p:pic>
        <p:nvPicPr>
          <p:cNvPr id="64" name="Picture 63" descr="pigle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9413" y="1792545"/>
            <a:ext cx="817563" cy="817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insect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caterpillar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slug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snail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fly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spider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72" name="Picture 71" descr="slu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752600"/>
            <a:ext cx="898525" cy="898525"/>
          </a:xfrm>
          <a:prstGeom prst="rect">
            <a:avLst/>
          </a:prstGeom>
        </p:spPr>
      </p:pic>
      <p:pic>
        <p:nvPicPr>
          <p:cNvPr id="93" name="Picture 92" descr="snai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254" y="1636454"/>
            <a:ext cx="1106746" cy="1106746"/>
          </a:xfrm>
          <a:prstGeom prst="rect">
            <a:avLst/>
          </a:prstGeom>
        </p:spPr>
      </p:pic>
      <p:pic>
        <p:nvPicPr>
          <p:cNvPr id="94" name="Picture 93" descr="wasp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37" y="3048000"/>
            <a:ext cx="931863" cy="931863"/>
          </a:xfrm>
          <a:prstGeom prst="rect">
            <a:avLst/>
          </a:prstGeom>
        </p:spPr>
      </p:pic>
      <p:pic>
        <p:nvPicPr>
          <p:cNvPr id="95" name="Picture 94" descr="fly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5375" y="3203575"/>
            <a:ext cx="835025" cy="835025"/>
          </a:xfrm>
          <a:prstGeom prst="rect">
            <a:avLst/>
          </a:prstGeom>
        </p:spPr>
      </p:pic>
      <p:pic>
        <p:nvPicPr>
          <p:cNvPr id="96" name="Picture 95" descr="spid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4650" y="3117850"/>
            <a:ext cx="844550" cy="844550"/>
          </a:xfrm>
          <a:prstGeom prst="rect">
            <a:avLst/>
          </a:prstGeom>
        </p:spPr>
      </p:pic>
      <p:pic>
        <p:nvPicPr>
          <p:cNvPr id="97" name="Picture 96" descr="caterpilla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1752600"/>
            <a:ext cx="928688" cy="928688"/>
          </a:xfrm>
          <a:prstGeom prst="rect">
            <a:avLst/>
          </a:prstGeom>
        </p:spPr>
      </p:pic>
      <p:pic>
        <p:nvPicPr>
          <p:cNvPr id="98" name="Picture 97" descr="spid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1822450"/>
            <a:ext cx="844550" cy="844550"/>
          </a:xfrm>
          <a:prstGeom prst="rect">
            <a:avLst/>
          </a:prstGeom>
        </p:spPr>
      </p:pic>
      <p:pic>
        <p:nvPicPr>
          <p:cNvPr id="99" name="Picture 98" descr="caterpilla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8912" y="1600200"/>
            <a:ext cx="776288" cy="776288"/>
          </a:xfrm>
          <a:prstGeom prst="rect">
            <a:avLst/>
          </a:prstGeom>
        </p:spPr>
      </p:pic>
      <p:pic>
        <p:nvPicPr>
          <p:cNvPr id="100" name="Picture 99" descr="snai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106" y="1975306"/>
            <a:ext cx="767894" cy="767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duck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parrot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turkey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swan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peacock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robin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owl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penguin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0" name="Picture 59" descr="pengu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495800"/>
            <a:ext cx="806450" cy="806450"/>
          </a:xfrm>
          <a:prstGeom prst="rect">
            <a:avLst/>
          </a:prstGeom>
        </p:spPr>
      </p:pic>
      <p:pic>
        <p:nvPicPr>
          <p:cNvPr id="72" name="Picture 71" descr="bir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588" y="1752600"/>
            <a:ext cx="862012" cy="862012"/>
          </a:xfrm>
          <a:prstGeom prst="rect">
            <a:avLst/>
          </a:prstGeom>
        </p:spPr>
      </p:pic>
      <p:pic>
        <p:nvPicPr>
          <p:cNvPr id="93" name="Picture 92" descr="duck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1752600"/>
            <a:ext cx="893763" cy="893763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1833304"/>
            <a:ext cx="833696" cy="833696"/>
          </a:xfrm>
          <a:prstGeom prst="rect">
            <a:avLst/>
          </a:prstGeom>
        </p:spPr>
      </p:pic>
      <p:pic>
        <p:nvPicPr>
          <p:cNvPr id="95" name="Picture 94" descr="robi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1752600"/>
            <a:ext cx="992187" cy="992187"/>
          </a:xfrm>
          <a:prstGeom prst="rect">
            <a:avLst/>
          </a:prstGeom>
        </p:spPr>
      </p:pic>
      <p:pic>
        <p:nvPicPr>
          <p:cNvPr id="96" name="Picture 95" descr="turke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193473"/>
            <a:ext cx="773689" cy="773689"/>
          </a:xfrm>
          <a:prstGeom prst="rect">
            <a:avLst/>
          </a:prstGeom>
        </p:spPr>
      </p:pic>
      <p:pic>
        <p:nvPicPr>
          <p:cNvPr id="98" name="Picture 97" descr="goo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5274" y="3124200"/>
            <a:ext cx="921326" cy="921326"/>
          </a:xfrm>
          <a:prstGeom prst="rect">
            <a:avLst/>
          </a:prstGeom>
        </p:spPr>
      </p:pic>
      <p:pic>
        <p:nvPicPr>
          <p:cNvPr id="99" name="Picture 98" descr="swa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0044" y="3083223"/>
            <a:ext cx="935037" cy="935037"/>
          </a:xfrm>
          <a:prstGeom prst="rect">
            <a:avLst/>
          </a:prstGeom>
        </p:spPr>
      </p:pic>
      <p:pic>
        <p:nvPicPr>
          <p:cNvPr id="100" name="Picture 99" descr="peacock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3136900"/>
            <a:ext cx="901700" cy="901700"/>
          </a:xfrm>
          <a:prstGeom prst="rect">
            <a:avLst/>
          </a:prstGeom>
        </p:spPr>
      </p:pic>
      <p:pic>
        <p:nvPicPr>
          <p:cNvPr id="102" name="Picture 101" descr="ow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22156" y="3157954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care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dog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cat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collar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comb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blanket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bed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 tank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treat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kennel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carrier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2401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bird feeder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0" name="Picture 99" descr="collar p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40" y="3124200"/>
            <a:ext cx="1046460" cy="1046460"/>
          </a:xfrm>
          <a:prstGeom prst="rect">
            <a:avLst/>
          </a:prstGeom>
        </p:spPr>
      </p:pic>
      <p:pic>
        <p:nvPicPr>
          <p:cNvPr id="102" name="Picture 101" descr="pet blank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92" y="3257847"/>
            <a:ext cx="760413" cy="760413"/>
          </a:xfrm>
          <a:prstGeom prst="rect">
            <a:avLst/>
          </a:prstGeom>
        </p:spPr>
      </p:pic>
      <p:pic>
        <p:nvPicPr>
          <p:cNvPr id="103" name="Picture 102" descr="pet brush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062356"/>
            <a:ext cx="1045518" cy="1045518"/>
          </a:xfrm>
          <a:prstGeom prst="rect">
            <a:avLst/>
          </a:prstGeom>
        </p:spPr>
      </p:pic>
      <p:pic>
        <p:nvPicPr>
          <p:cNvPr id="104" name="Picture 103" descr="pet carri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528" y="4395788"/>
            <a:ext cx="1102320" cy="1102321"/>
          </a:xfrm>
          <a:prstGeom prst="rect">
            <a:avLst/>
          </a:prstGeom>
        </p:spPr>
      </p:pic>
      <p:pic>
        <p:nvPicPr>
          <p:cNvPr id="105" name="Picture 104" descr="food bowl dog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4529554"/>
            <a:ext cx="722312" cy="722312"/>
          </a:xfrm>
          <a:prstGeom prst="rect">
            <a:avLst/>
          </a:prstGeom>
        </p:spPr>
      </p:pic>
      <p:pic>
        <p:nvPicPr>
          <p:cNvPr id="106" name="Picture 105" descr="dog foo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8076" y="1719778"/>
            <a:ext cx="890330" cy="890330"/>
          </a:xfrm>
          <a:prstGeom prst="rect">
            <a:avLst/>
          </a:prstGeom>
        </p:spPr>
      </p:pic>
      <p:pic>
        <p:nvPicPr>
          <p:cNvPr id="107" name="Picture 106" descr="fish foo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1776670"/>
            <a:ext cx="890330" cy="890330"/>
          </a:xfrm>
          <a:prstGeom prst="rect">
            <a:avLst/>
          </a:prstGeom>
        </p:spPr>
      </p:pic>
      <p:pic>
        <p:nvPicPr>
          <p:cNvPr id="108" name="Picture 107" descr="cat foo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1063" y="1754187"/>
            <a:ext cx="912813" cy="912813"/>
          </a:xfrm>
          <a:prstGeom prst="rect">
            <a:avLst/>
          </a:prstGeom>
        </p:spPr>
      </p:pic>
      <p:pic>
        <p:nvPicPr>
          <p:cNvPr id="109" name="Picture 108" descr="fish tank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0" y="3124200"/>
            <a:ext cx="914400" cy="914400"/>
          </a:xfrm>
          <a:prstGeom prst="rect">
            <a:avLst/>
          </a:prstGeom>
        </p:spPr>
      </p:pic>
      <p:pic>
        <p:nvPicPr>
          <p:cNvPr id="110" name="Picture 109" descr="lea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2858" y="4561880"/>
            <a:ext cx="792460" cy="792460"/>
          </a:xfrm>
          <a:prstGeom prst="rect">
            <a:avLst/>
          </a:prstGeom>
        </p:spPr>
      </p:pic>
      <p:pic>
        <p:nvPicPr>
          <p:cNvPr id="111" name="Picture 110" descr="dog chew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4287540"/>
            <a:ext cx="1046460" cy="1046460"/>
          </a:xfrm>
          <a:prstGeom prst="rect">
            <a:avLst/>
          </a:prstGeom>
        </p:spPr>
      </p:pic>
      <p:pic>
        <p:nvPicPr>
          <p:cNvPr id="112" name="Picture 111" descr="dog kennel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40200" y="4495800"/>
            <a:ext cx="812800" cy="812800"/>
          </a:xfrm>
          <a:prstGeom prst="rect">
            <a:avLst/>
          </a:prstGeom>
        </p:spPr>
      </p:pic>
      <p:pic>
        <p:nvPicPr>
          <p:cNvPr id="113" name="Picture 112" descr="walk dog , to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29702" y="5738168"/>
            <a:ext cx="921691" cy="921692"/>
          </a:xfrm>
          <a:prstGeom prst="rect">
            <a:avLst/>
          </a:prstGeom>
        </p:spPr>
      </p:pic>
      <p:pic>
        <p:nvPicPr>
          <p:cNvPr id="114" name="Picture 113" descr="feed dog , to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4488899" y="5638800"/>
            <a:ext cx="845101" cy="845101"/>
          </a:xfrm>
          <a:prstGeom prst="rect">
            <a:avLst/>
          </a:prstGeom>
        </p:spPr>
      </p:pic>
      <p:pic>
        <p:nvPicPr>
          <p:cNvPr id="115" name="Picture 114" descr="comb animal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9158" y="1822708"/>
            <a:ext cx="787400" cy="787400"/>
          </a:xfrm>
          <a:prstGeom prst="rect">
            <a:avLst/>
          </a:prstGeom>
        </p:spPr>
      </p:pic>
      <p:pic>
        <p:nvPicPr>
          <p:cNvPr id="116" name="Picture 115" descr="feed cat , to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55567" y="5867400"/>
            <a:ext cx="921692" cy="921692"/>
          </a:xfrm>
          <a:prstGeom prst="rect">
            <a:avLst/>
          </a:prstGeom>
        </p:spPr>
      </p:pic>
      <p:pic>
        <p:nvPicPr>
          <p:cNvPr id="117" name="Picture 116" descr="bird feeder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9140" y="5867400"/>
            <a:ext cx="792460" cy="792460"/>
          </a:xfrm>
          <a:prstGeom prst="rect">
            <a:avLst/>
          </a:prstGeom>
        </p:spPr>
      </p:pic>
      <p:pic>
        <p:nvPicPr>
          <p:cNvPr id="118" name="Picture 117" descr="cat bed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62600" y="3103860"/>
            <a:ext cx="914400" cy="914400"/>
          </a:xfrm>
          <a:prstGeom prst="rect">
            <a:avLst/>
          </a:prstGeom>
        </p:spPr>
      </p:pic>
      <p:pic>
        <p:nvPicPr>
          <p:cNvPr id="119" name="Picture 118" descr="dog bed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04538" y="3124200"/>
            <a:ext cx="858262" cy="858262"/>
          </a:xfrm>
          <a:prstGeom prst="rect">
            <a:avLst/>
          </a:prstGeom>
        </p:spPr>
      </p:pic>
      <p:pic>
        <p:nvPicPr>
          <p:cNvPr id="120" name="Picture 119" descr="cage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72400" y="5901154"/>
            <a:ext cx="800100" cy="80010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care for pet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2" name="Picture 121" descr="comb animal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62858" y="5867400"/>
            <a:ext cx="787400" cy="78740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37719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feed pet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5626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walk the dag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340122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6" name="Picture 125" descr="feed dog , to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2736299" y="1776670"/>
            <a:ext cx="845101" cy="845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body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finger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arm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mouth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head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9249" y="2861846"/>
            <a:ext cx="15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51715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Folded Corner 58"/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neck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9249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private parts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foot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eye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4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stomach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93" descr="stomach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867400"/>
            <a:ext cx="779462" cy="779462"/>
          </a:xfrm>
          <a:prstGeom prst="rect">
            <a:avLst/>
          </a:prstGeom>
        </p:spPr>
      </p:pic>
      <p:pic>
        <p:nvPicPr>
          <p:cNvPr id="95" name="Picture 94" descr="spi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4487566"/>
            <a:ext cx="866774" cy="866774"/>
          </a:xfrm>
          <a:prstGeom prst="rect">
            <a:avLst/>
          </a:prstGeom>
        </p:spPr>
      </p:pic>
      <p:pic>
        <p:nvPicPr>
          <p:cNvPr id="96" name="Picture 95" descr="nostri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4572000"/>
            <a:ext cx="768350" cy="768350"/>
          </a:xfrm>
          <a:prstGeom prst="rect">
            <a:avLst/>
          </a:prstGeom>
        </p:spPr>
      </p:pic>
      <p:pic>
        <p:nvPicPr>
          <p:cNvPr id="97" name="Picture 96" descr="upper arm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4495800"/>
            <a:ext cx="814388" cy="814388"/>
          </a:xfrm>
          <a:prstGeom prst="rect">
            <a:avLst/>
          </a:prstGeom>
        </p:spPr>
      </p:pic>
      <p:pic>
        <p:nvPicPr>
          <p:cNvPr id="98" name="Picture 97" descr="foo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4516140"/>
            <a:ext cx="838200" cy="838200"/>
          </a:xfrm>
          <a:prstGeom prst="rect">
            <a:avLst/>
          </a:prstGeom>
        </p:spPr>
      </p:pic>
      <p:pic>
        <p:nvPicPr>
          <p:cNvPr id="99" name="Picture 98" descr="ey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4495800"/>
            <a:ext cx="877888" cy="877888"/>
          </a:xfrm>
          <a:prstGeom prst="rect">
            <a:avLst/>
          </a:prstGeom>
        </p:spPr>
      </p:pic>
      <p:pic>
        <p:nvPicPr>
          <p:cNvPr id="100" name="Picture 99" descr="toe nail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5813424"/>
            <a:ext cx="833438" cy="833438"/>
          </a:xfrm>
          <a:prstGeom prst="rect">
            <a:avLst/>
          </a:prstGeom>
        </p:spPr>
      </p:pic>
      <p:pic>
        <p:nvPicPr>
          <p:cNvPr id="101" name="Picture 100" descr="mouth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2400" y="3200400"/>
            <a:ext cx="762000" cy="762000"/>
          </a:xfrm>
          <a:prstGeom prst="rect">
            <a:avLst/>
          </a:prstGeom>
        </p:spPr>
      </p:pic>
      <p:pic>
        <p:nvPicPr>
          <p:cNvPr id="102" name="Picture 101" descr="le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2588" y="5867400"/>
            <a:ext cx="769938" cy="769938"/>
          </a:xfrm>
          <a:prstGeom prst="rect">
            <a:avLst/>
          </a:prstGeom>
        </p:spPr>
      </p:pic>
      <p:pic>
        <p:nvPicPr>
          <p:cNvPr id="103" name="Picture 102" descr="dry hair 2 , to_128x128.png"/>
          <p:cNvPicPr>
            <a:picLocks noChangeAspect="1"/>
          </p:cNvPicPr>
          <p:nvPr/>
        </p:nvPicPr>
        <p:blipFill>
          <a:blip r:embed="rId14"/>
          <a:srcRect r="44983"/>
          <a:stretch>
            <a:fillRect/>
          </a:stretch>
        </p:blipFill>
        <p:spPr>
          <a:xfrm>
            <a:off x="5943600" y="2870200"/>
            <a:ext cx="726660" cy="1320800"/>
          </a:xfrm>
          <a:prstGeom prst="rect">
            <a:avLst/>
          </a:prstGeom>
        </p:spPr>
      </p:pic>
      <p:cxnSp>
        <p:nvCxnSpPr>
          <p:cNvPr id="105" name="Straight Arrow Connector 104"/>
          <p:cNvCxnSpPr/>
          <p:nvPr/>
        </p:nvCxnSpPr>
        <p:spPr>
          <a:xfrm flipH="1">
            <a:off x="6588540" y="3031668"/>
            <a:ext cx="269460" cy="4318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finger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8600" y="1905000"/>
            <a:ext cx="645338" cy="645338"/>
          </a:xfrm>
          <a:prstGeom prst="rect">
            <a:avLst/>
          </a:prstGeom>
        </p:spPr>
      </p:pic>
      <p:pic>
        <p:nvPicPr>
          <p:cNvPr id="110" name="Picture 109" descr="left hand_128x128.png"/>
          <p:cNvPicPr>
            <a:picLocks noChangeAspect="1"/>
          </p:cNvPicPr>
          <p:nvPr/>
        </p:nvPicPr>
        <p:blipFill>
          <a:blip r:embed="rId16"/>
          <a:srcRect l="45996" t="28619"/>
          <a:stretch>
            <a:fillRect/>
          </a:stretch>
        </p:blipFill>
        <p:spPr>
          <a:xfrm>
            <a:off x="4312575" y="1811437"/>
            <a:ext cx="649636" cy="858669"/>
          </a:xfrm>
          <a:prstGeom prst="rect">
            <a:avLst/>
          </a:prstGeom>
        </p:spPr>
      </p:pic>
      <p:pic>
        <p:nvPicPr>
          <p:cNvPr id="121" name="Picture 120" descr="body outlin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2200" y="1801813"/>
            <a:ext cx="865187" cy="865187"/>
          </a:xfrm>
          <a:prstGeom prst="rect">
            <a:avLst/>
          </a:prstGeom>
        </p:spPr>
      </p:pic>
      <p:pic>
        <p:nvPicPr>
          <p:cNvPr id="122" name="Picture 121" descr="hea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19800" y="1801813"/>
            <a:ext cx="800100" cy="800100"/>
          </a:xfrm>
          <a:prstGeom prst="rect">
            <a:avLst/>
          </a:prstGeom>
        </p:spPr>
      </p:pic>
      <p:pic>
        <p:nvPicPr>
          <p:cNvPr id="123" name="Picture 122" descr="chest mal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125074"/>
            <a:ext cx="900112" cy="900112"/>
          </a:xfrm>
          <a:prstGeom prst="rect">
            <a:avLst/>
          </a:prstGeom>
        </p:spPr>
      </p:pic>
      <p:pic>
        <p:nvPicPr>
          <p:cNvPr id="124" name="Picture 123" descr="ear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62200" y="3200400"/>
            <a:ext cx="855662" cy="855662"/>
          </a:xfrm>
          <a:prstGeom prst="rect">
            <a:avLst/>
          </a:prstGeom>
        </p:spPr>
      </p:pic>
      <p:pic>
        <p:nvPicPr>
          <p:cNvPr id="125" name="Picture 124" descr="face neutral 3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0830" y="3162300"/>
            <a:ext cx="848370" cy="848370"/>
          </a:xfrm>
          <a:prstGeom prst="rect">
            <a:avLst/>
          </a:prstGeom>
        </p:spPr>
      </p:pic>
      <p:pic>
        <p:nvPicPr>
          <p:cNvPr id="126" name="Picture 125" descr="neck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61612" y="5867400"/>
            <a:ext cx="768938" cy="768938"/>
          </a:xfrm>
          <a:prstGeom prst="rect">
            <a:avLst/>
          </a:prstGeom>
        </p:spPr>
      </p:pic>
      <p:pic>
        <p:nvPicPr>
          <p:cNvPr id="128" name="Picture 127" descr="male body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80362" y="5867400"/>
            <a:ext cx="782638" cy="782638"/>
          </a:xfrm>
          <a:prstGeom prst="rect">
            <a:avLst/>
          </a:prstGeom>
        </p:spPr>
      </p:pic>
      <p:pic>
        <p:nvPicPr>
          <p:cNvPr id="130" name="Picture 129" descr="chest female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35068" y="5867400"/>
            <a:ext cx="738982" cy="738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bottom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vagina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penis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breasts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8549" y="2861846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under arm hair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neck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Private parts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0" name="Picture 129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693863"/>
            <a:ext cx="973137" cy="97313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1981200" y="5545723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988549" y="15163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private parts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7" name="Picture 106" descr="male body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311" y="1841500"/>
            <a:ext cx="782638" cy="782638"/>
          </a:xfrm>
          <a:prstGeom prst="rect">
            <a:avLst/>
          </a:prstGeom>
        </p:spPr>
      </p:pic>
      <p:pic>
        <p:nvPicPr>
          <p:cNvPr id="108" name="Picture 107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017" y="1841500"/>
            <a:ext cx="738982" cy="738982"/>
          </a:xfrm>
          <a:prstGeom prst="rect">
            <a:avLst/>
          </a:prstGeom>
        </p:spPr>
      </p:pic>
      <p:pic>
        <p:nvPicPr>
          <p:cNvPr id="109" name="Picture 108" descr="peni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185884"/>
            <a:ext cx="781050" cy="781050"/>
          </a:xfrm>
          <a:prstGeom prst="rect">
            <a:avLst/>
          </a:prstGeom>
        </p:spPr>
      </p:pic>
      <p:pic>
        <p:nvPicPr>
          <p:cNvPr id="111" name="Picture 110" descr="vagin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1770063"/>
            <a:ext cx="896937" cy="896937"/>
          </a:xfrm>
          <a:prstGeom prst="rect">
            <a:avLst/>
          </a:prstGeom>
        </p:spPr>
      </p:pic>
      <p:pic>
        <p:nvPicPr>
          <p:cNvPr id="112" name="Picture 111" descr="underarm hai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401" y="3127170"/>
            <a:ext cx="835230" cy="835230"/>
          </a:xfrm>
          <a:prstGeom prst="rect">
            <a:avLst/>
          </a:prstGeom>
        </p:spPr>
      </p:pic>
      <p:pic>
        <p:nvPicPr>
          <p:cNvPr id="115" name="Picture 114" descr="bottom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2787" y="1752600"/>
            <a:ext cx="886413" cy="886413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excited man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6665" y="5867400"/>
            <a:ext cx="515935" cy="515935"/>
          </a:xfrm>
          <a:prstGeom prst="rect">
            <a:avLst/>
          </a:prstGeom>
        </p:spPr>
      </p:pic>
      <p:pic>
        <p:nvPicPr>
          <p:cNvPr id="56" name="Picture 55" descr="male body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111" y="5752237"/>
            <a:ext cx="860286" cy="860286"/>
          </a:xfrm>
          <a:prstGeom prst="rect">
            <a:avLst/>
          </a:prstGeom>
        </p:spPr>
      </p:pic>
      <p:pic>
        <p:nvPicPr>
          <p:cNvPr id="55" name="Picture 54" descr="forearm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6162" y="5982288"/>
            <a:ext cx="630235" cy="63023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562600" y="554572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self pleasure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horny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9" name="Picture 58" descr="male body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901154"/>
            <a:ext cx="782638" cy="782638"/>
          </a:xfrm>
          <a:prstGeom prst="rect">
            <a:avLst/>
          </a:prstGeom>
        </p:spPr>
      </p:pic>
      <p:pic>
        <p:nvPicPr>
          <p:cNvPr id="62" name="Picture 61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18" y="5901154"/>
            <a:ext cx="738982" cy="738982"/>
          </a:xfrm>
          <a:prstGeom prst="rect">
            <a:avLst/>
          </a:prstGeom>
        </p:spPr>
      </p:pic>
      <p:pic>
        <p:nvPicPr>
          <p:cNvPr id="63" name="Picture 62" descr="serene lad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97852" y="5769114"/>
            <a:ext cx="518696" cy="518696"/>
          </a:xfrm>
          <a:prstGeom prst="rect">
            <a:avLst/>
          </a:prstGeom>
        </p:spPr>
      </p:pic>
      <p:pic>
        <p:nvPicPr>
          <p:cNvPr id="65" name="Picture 64" descr="peni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72000" y="5972692"/>
            <a:ext cx="630235" cy="630235"/>
          </a:xfrm>
          <a:prstGeom prst="rect">
            <a:avLst/>
          </a:prstGeom>
        </p:spPr>
      </p:pic>
      <p:pic>
        <p:nvPicPr>
          <p:cNvPr id="66" name="Picture 65" descr="vagin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0" y="5743199"/>
            <a:ext cx="896937" cy="89693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771900" y="554572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shared pleasure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72" name="Picture 71" descr="candy heart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1934" y="5927134"/>
            <a:ext cx="778466" cy="77846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988549" y="558858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love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1" name="Picture 80" descr="lips 1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215482">
            <a:off x="7897751" y="5770673"/>
            <a:ext cx="781929" cy="78192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315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kiss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93" descr="lips 1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9367471">
            <a:off x="7624439" y="5769114"/>
            <a:ext cx="781929" cy="781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trousers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jumper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Bubble bath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skirt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dress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75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swimming things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shoes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dressing gown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PJ’s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jeans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slippers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socks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boxer shorts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gloves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3406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pants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Folded Corner 91"/>
          <p:cNvSpPr/>
          <p:nvPr/>
        </p:nvSpPr>
        <p:spPr>
          <a:xfrm>
            <a:off x="152401" y="28752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193474"/>
            <a:ext cx="919460" cy="919460"/>
          </a:xfrm>
          <a:prstGeom prst="rect">
            <a:avLst/>
          </a:prstGeom>
        </p:spPr>
      </p:pic>
      <p:pic>
        <p:nvPicPr>
          <p:cNvPr id="95" name="Picture 94" descr="dressing gow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22" y="5860474"/>
            <a:ext cx="769938" cy="769938"/>
          </a:xfrm>
          <a:prstGeom prst="rect">
            <a:avLst/>
          </a:prstGeom>
        </p:spPr>
      </p:pic>
      <p:pic>
        <p:nvPicPr>
          <p:cNvPr id="96" name="Picture 95" descr="jean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2525" y="1787525"/>
            <a:ext cx="825500" cy="825500"/>
          </a:xfrm>
          <a:prstGeom prst="rect">
            <a:avLst/>
          </a:prstGeom>
        </p:spPr>
      </p:pic>
      <p:pic>
        <p:nvPicPr>
          <p:cNvPr id="97" name="Picture 96" descr="jump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869" y="1770320"/>
            <a:ext cx="839787" cy="839788"/>
          </a:xfrm>
          <a:prstGeom prst="rect">
            <a:avLst/>
          </a:prstGeom>
        </p:spPr>
      </p:pic>
      <p:pic>
        <p:nvPicPr>
          <p:cNvPr id="98" name="Picture 97" descr="knicker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4750" y="5695950"/>
            <a:ext cx="1162050" cy="1162050"/>
          </a:xfrm>
          <a:prstGeom prst="rect">
            <a:avLst/>
          </a:prstGeom>
        </p:spPr>
      </p:pic>
      <p:pic>
        <p:nvPicPr>
          <p:cNvPr id="99" name="Picture 98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4863" y="5921515"/>
            <a:ext cx="695325" cy="695325"/>
          </a:xfrm>
          <a:prstGeom prst="rect">
            <a:avLst/>
          </a:prstGeom>
        </p:spPr>
      </p:pic>
      <p:pic>
        <p:nvPicPr>
          <p:cNvPr id="100" name="Picture 99" descr="swimming trunk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4750" y="3193474"/>
            <a:ext cx="711200" cy="711200"/>
          </a:xfrm>
          <a:prstGeom prst="rect">
            <a:avLst/>
          </a:prstGeom>
        </p:spPr>
      </p:pic>
      <p:pic>
        <p:nvPicPr>
          <p:cNvPr id="101" name="Picture 100" descr="swimming costum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1670" y="3152259"/>
            <a:ext cx="815330" cy="81533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62600" y="1503660"/>
            <a:ext cx="1600200" cy="1163340"/>
            <a:chOff x="5562600" y="1503660"/>
            <a:chExt cx="1600200" cy="1163340"/>
          </a:xfrm>
        </p:grpSpPr>
        <p:sp>
          <p:nvSpPr>
            <p:cNvPr id="87" name="Rectangle 86"/>
            <p:cNvSpPr/>
            <p:nvPr/>
          </p:nvSpPr>
          <p:spPr>
            <a:xfrm>
              <a:off x="55626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26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t-shirt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2" name="Picture 101" descr="t-shirt_128x128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99150" y="1787525"/>
              <a:ext cx="879475" cy="879475"/>
            </a:xfrm>
            <a:prstGeom prst="rect">
              <a:avLst/>
            </a:prstGeom>
          </p:spPr>
        </p:pic>
      </p:grpSp>
      <p:pic>
        <p:nvPicPr>
          <p:cNvPr id="103" name="Picture 102" descr="delivery person 2a_128x128.png"/>
          <p:cNvPicPr>
            <a:picLocks noChangeAspect="1"/>
          </p:cNvPicPr>
          <p:nvPr/>
        </p:nvPicPr>
        <p:blipFill>
          <a:blip r:embed="rId14"/>
          <a:srcRect l="12891" t="28613" r="41211"/>
          <a:stretch>
            <a:fillRect/>
          </a:stretch>
        </p:blipFill>
        <p:spPr>
          <a:xfrm>
            <a:off x="2835275" y="5921515"/>
            <a:ext cx="502281" cy="781208"/>
          </a:xfrm>
          <a:prstGeom prst="rect">
            <a:avLst/>
          </a:prstGeom>
        </p:spPr>
      </p:pic>
      <p:pic>
        <p:nvPicPr>
          <p:cNvPr id="106" name="Picture 105" descr="slipper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8137" y="5769114"/>
            <a:ext cx="847725" cy="847726"/>
          </a:xfrm>
          <a:prstGeom prst="rect">
            <a:avLst/>
          </a:prstGeom>
        </p:spPr>
      </p:pic>
      <p:pic>
        <p:nvPicPr>
          <p:cNvPr id="107" name="Picture 106" descr="shoe - ladie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4529554"/>
            <a:ext cx="611188" cy="611188"/>
          </a:xfrm>
          <a:prstGeom prst="rect">
            <a:avLst/>
          </a:prstGeom>
        </p:spPr>
      </p:pic>
      <p:pic>
        <p:nvPicPr>
          <p:cNvPr id="110" name="Picture 109" descr="shoe - mans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62665" y="4529554"/>
            <a:ext cx="709335" cy="709335"/>
          </a:xfrm>
          <a:prstGeom prst="rect">
            <a:avLst/>
          </a:prstGeom>
        </p:spPr>
      </p:pic>
      <p:pic>
        <p:nvPicPr>
          <p:cNvPr id="116" name="Picture 115" descr="raincoa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3787" y="4437777"/>
            <a:ext cx="884237" cy="884237"/>
          </a:xfrm>
          <a:prstGeom prst="rect">
            <a:avLst/>
          </a:prstGeom>
        </p:spPr>
      </p:pic>
      <p:pic>
        <p:nvPicPr>
          <p:cNvPr id="138" name="Picture 137" descr="bobble ha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522" y="4444107"/>
            <a:ext cx="794782" cy="794782"/>
          </a:xfrm>
          <a:prstGeom prst="rect">
            <a:avLst/>
          </a:prstGeom>
        </p:spPr>
      </p:pic>
      <p:pic>
        <p:nvPicPr>
          <p:cNvPr id="139" name="Picture 138" descr="boxer short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9150" y="5778639"/>
            <a:ext cx="838200" cy="838201"/>
          </a:xfrm>
          <a:prstGeom prst="rect">
            <a:avLst/>
          </a:prstGeom>
        </p:spPr>
      </p:pic>
      <p:pic>
        <p:nvPicPr>
          <p:cNvPr id="140" name="Picture 139" descr="skirt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58231" y="3152259"/>
            <a:ext cx="823913" cy="823913"/>
          </a:xfrm>
          <a:prstGeom prst="rect">
            <a:avLst/>
          </a:prstGeom>
        </p:spPr>
      </p:pic>
      <p:pic>
        <p:nvPicPr>
          <p:cNvPr id="141" name="Picture 140" descr="dress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37024" y="3151832"/>
            <a:ext cx="858838" cy="858838"/>
          </a:xfrm>
          <a:prstGeom prst="rect">
            <a:avLst/>
          </a:prstGeom>
        </p:spPr>
      </p:pic>
      <p:pic>
        <p:nvPicPr>
          <p:cNvPr id="142" name="Picture 141" descr="bra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07868" y="3193474"/>
            <a:ext cx="839788" cy="839788"/>
          </a:xfrm>
          <a:prstGeom prst="rect">
            <a:avLst/>
          </a:prstGeom>
        </p:spPr>
      </p:pic>
      <p:pic>
        <p:nvPicPr>
          <p:cNvPr id="143" name="Picture 142" descr="gloves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1056" y="4502289"/>
            <a:ext cx="736600" cy="736600"/>
          </a:xfrm>
          <a:prstGeom prst="rect">
            <a:avLst/>
          </a:prstGeom>
        </p:spPr>
      </p:pic>
      <p:pic>
        <p:nvPicPr>
          <p:cNvPr id="144" name="Picture 143" descr="sock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11044" y="4466928"/>
            <a:ext cx="887412" cy="887412"/>
          </a:xfrm>
          <a:prstGeom prst="rect">
            <a:avLst/>
          </a:prstGeom>
        </p:spPr>
      </p:pic>
      <p:pic>
        <p:nvPicPr>
          <p:cNvPr id="145" name="Picture 144" descr="trousers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37024" y="1770320"/>
            <a:ext cx="852488" cy="852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mouse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keyboard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USB stick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printer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email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iphone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ipad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monitor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website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speakers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joystick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touch screen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72" name="Picture 71" descr="computer speake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862" y="4330401"/>
            <a:ext cx="1023938" cy="1023939"/>
          </a:xfrm>
          <a:prstGeom prst="rect">
            <a:avLst/>
          </a:prstGeom>
        </p:spPr>
      </p:pic>
      <p:pic>
        <p:nvPicPr>
          <p:cNvPr id="93" name="Picture 92" descr="computer mouse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612" y="1771908"/>
            <a:ext cx="866775" cy="866774"/>
          </a:xfrm>
          <a:prstGeom prst="rect">
            <a:avLst/>
          </a:prstGeom>
        </p:spPr>
      </p:pic>
      <p:pic>
        <p:nvPicPr>
          <p:cNvPr id="94" name="Picture 93" descr="computer monito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3193474"/>
            <a:ext cx="773113" cy="773113"/>
          </a:xfrm>
          <a:prstGeom prst="rect">
            <a:avLst/>
          </a:prstGeom>
        </p:spPr>
      </p:pic>
      <p:pic>
        <p:nvPicPr>
          <p:cNvPr id="95" name="Picture 94" descr="computer keyboard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1524000"/>
            <a:ext cx="1295400" cy="1295400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computer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96" name="Picture 95" descr="computer 2_128x128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2200" y="1771908"/>
              <a:ext cx="838200" cy="838200"/>
            </a:xfrm>
            <a:prstGeom prst="rect">
              <a:avLst/>
            </a:prstGeom>
          </p:spPr>
        </p:pic>
      </p:grpSp>
      <p:pic>
        <p:nvPicPr>
          <p:cNvPr id="97" name="Picture 96" descr="iPhon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79401" y="4191000"/>
            <a:ext cx="1473199" cy="1473199"/>
          </a:xfrm>
          <a:prstGeom prst="rect">
            <a:avLst/>
          </a:prstGeom>
        </p:spPr>
      </p:pic>
      <p:pic>
        <p:nvPicPr>
          <p:cNvPr id="98" name="Picture 97" descr="print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200400"/>
            <a:ext cx="725488" cy="725488"/>
          </a:xfrm>
          <a:prstGeom prst="rect">
            <a:avLst/>
          </a:prstGeom>
        </p:spPr>
      </p:pic>
      <p:pic>
        <p:nvPicPr>
          <p:cNvPr id="99" name="Picture 98" descr="emai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3600" y="2971800"/>
            <a:ext cx="1219200" cy="1219200"/>
          </a:xfrm>
          <a:prstGeom prst="rect">
            <a:avLst/>
          </a:prstGeom>
        </p:spPr>
      </p:pic>
      <p:pic>
        <p:nvPicPr>
          <p:cNvPr id="100" name="Picture 99" descr="web addres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3500" y="3124200"/>
            <a:ext cx="850900" cy="850900"/>
          </a:xfrm>
          <a:prstGeom prst="rect">
            <a:avLst/>
          </a:prstGeom>
        </p:spPr>
      </p:pic>
      <p:pic>
        <p:nvPicPr>
          <p:cNvPr id="101" name="Picture 100" descr="usb stick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3997821">
            <a:off x="7704139" y="1871113"/>
            <a:ext cx="843518" cy="843518"/>
          </a:xfrm>
          <a:prstGeom prst="rect">
            <a:avLst/>
          </a:prstGeom>
        </p:spPr>
      </p:pic>
      <p:pic>
        <p:nvPicPr>
          <p:cNvPr id="102" name="Picture 101" descr="touch scre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1688" y="4495800"/>
            <a:ext cx="877888" cy="877888"/>
          </a:xfrm>
          <a:prstGeom prst="rect">
            <a:avLst/>
          </a:prstGeom>
        </p:spPr>
      </p:pic>
      <p:pic>
        <p:nvPicPr>
          <p:cNvPr id="103" name="Picture 102" descr="joystick PennyGile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41775" y="4343400"/>
            <a:ext cx="1063625" cy="1063625"/>
          </a:xfrm>
          <a:prstGeom prst="rect">
            <a:avLst/>
          </a:prstGeom>
        </p:spPr>
      </p:pic>
      <p:pic>
        <p:nvPicPr>
          <p:cNvPr id="104" name="Picture 103" descr="iPhon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1631" y="3189933"/>
            <a:ext cx="820737" cy="82073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charger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5" name="Picture 64" descr="charger electr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3744" y="5858868"/>
            <a:ext cx="823912" cy="823912"/>
          </a:xfrm>
          <a:prstGeom prst="rect">
            <a:avLst/>
          </a:prstGeom>
        </p:spPr>
      </p:pic>
      <p:pic>
        <p:nvPicPr>
          <p:cNvPr id="67" name="Picture 66" descr="extension lea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90406" y="4509214"/>
            <a:ext cx="857250" cy="85725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extension lead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olded Corner 128"/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tools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clamp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drill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torch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goggles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hammer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hardhat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sandpaper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drill bit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pliers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wrench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screwdriver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chisel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66" name="Picture 65" descr="extension lea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406" y="4509214"/>
            <a:ext cx="857250" cy="85725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extension lead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chise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4445158"/>
            <a:ext cx="921305" cy="921306"/>
          </a:xfrm>
          <a:prstGeom prst="rect">
            <a:avLst/>
          </a:prstGeom>
        </p:spPr>
      </p:pic>
      <p:pic>
        <p:nvPicPr>
          <p:cNvPr id="91" name="Picture 90" descr="safety goggle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157954"/>
            <a:ext cx="736600" cy="736600"/>
          </a:xfrm>
          <a:prstGeom prst="rect">
            <a:avLst/>
          </a:prstGeom>
        </p:spPr>
      </p:pic>
      <p:pic>
        <p:nvPicPr>
          <p:cNvPr id="105" name="Picture 104" descr="clamp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1828800"/>
            <a:ext cx="794008" cy="794008"/>
          </a:xfrm>
          <a:prstGeom prst="rect">
            <a:avLst/>
          </a:prstGeom>
        </p:spPr>
      </p:pic>
      <p:pic>
        <p:nvPicPr>
          <p:cNvPr id="106" name="Picture 105" descr="torc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0406" y="1821120"/>
            <a:ext cx="788988" cy="788988"/>
          </a:xfrm>
          <a:prstGeom prst="rect">
            <a:avLst/>
          </a:prstGeom>
        </p:spPr>
      </p:pic>
      <p:pic>
        <p:nvPicPr>
          <p:cNvPr id="107" name="Picture 106" descr="hamm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2676" y="3157954"/>
            <a:ext cx="792162" cy="792162"/>
          </a:xfrm>
          <a:prstGeom prst="rect">
            <a:avLst/>
          </a:prstGeom>
        </p:spPr>
      </p:pic>
      <p:pic>
        <p:nvPicPr>
          <p:cNvPr id="108" name="Picture 107" descr="hard ha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3732" y="3172657"/>
            <a:ext cx="799268" cy="799268"/>
          </a:xfrm>
          <a:prstGeom prst="rect">
            <a:avLst/>
          </a:prstGeom>
        </p:spPr>
      </p:pic>
      <p:pic>
        <p:nvPicPr>
          <p:cNvPr id="111" name="Picture 110" descr="plier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6792" y="3172657"/>
            <a:ext cx="777459" cy="777459"/>
          </a:xfrm>
          <a:prstGeom prst="rect">
            <a:avLst/>
          </a:prstGeom>
        </p:spPr>
      </p:pic>
      <p:pic>
        <p:nvPicPr>
          <p:cNvPr id="112" name="Picture 111" descr="sandpap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4419600"/>
            <a:ext cx="990600" cy="990600"/>
          </a:xfrm>
          <a:prstGeom prst="rect">
            <a:avLst/>
          </a:prstGeom>
        </p:spPr>
      </p:pic>
      <p:pic>
        <p:nvPicPr>
          <p:cNvPr id="113" name="Picture 112" descr="wrench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954" y="4419600"/>
            <a:ext cx="880646" cy="880646"/>
          </a:xfrm>
          <a:prstGeom prst="rect">
            <a:avLst/>
          </a:prstGeom>
        </p:spPr>
      </p:pic>
      <p:pic>
        <p:nvPicPr>
          <p:cNvPr id="114" name="Picture 113" descr="drill electric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7805" y="1816100"/>
            <a:ext cx="850900" cy="850900"/>
          </a:xfrm>
          <a:prstGeom prst="rect">
            <a:avLst/>
          </a:prstGeom>
        </p:spPr>
      </p:pic>
      <p:pic>
        <p:nvPicPr>
          <p:cNvPr id="115" name="Picture 114" descr="drill bit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37805" y="3172657"/>
            <a:ext cx="874713" cy="874713"/>
          </a:xfrm>
          <a:prstGeom prst="rect">
            <a:avLst/>
          </a:prstGeom>
        </p:spPr>
      </p:pic>
      <p:pic>
        <p:nvPicPr>
          <p:cNvPr id="116" name="Picture 115" descr="screw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2457" y="5937249"/>
            <a:ext cx="693738" cy="693738"/>
          </a:xfrm>
          <a:prstGeom prst="rect">
            <a:avLst/>
          </a:prstGeom>
        </p:spPr>
      </p:pic>
      <p:pic>
        <p:nvPicPr>
          <p:cNvPr id="117" name="Picture 116" descr="screwdriver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8612" y="4445158"/>
            <a:ext cx="866775" cy="866775"/>
          </a:xfrm>
          <a:prstGeom prst="rect">
            <a:avLst/>
          </a:prstGeom>
        </p:spPr>
      </p:pic>
      <p:pic>
        <p:nvPicPr>
          <p:cNvPr id="121" name="Picture 120" descr="screwdriver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89138" y="1752600"/>
            <a:ext cx="881062" cy="881062"/>
          </a:xfrm>
          <a:prstGeom prst="rect">
            <a:avLst/>
          </a:prstGeom>
        </p:spPr>
      </p:pic>
      <p:pic>
        <p:nvPicPr>
          <p:cNvPr id="122" name="Picture 121" descr="screw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6800" y="1889919"/>
            <a:ext cx="639762" cy="639762"/>
          </a:xfrm>
          <a:prstGeom prst="rect">
            <a:avLst/>
          </a:prstGeom>
        </p:spPr>
      </p:pic>
      <p:pic>
        <p:nvPicPr>
          <p:cNvPr id="123" name="Picture 122" descr="drill electric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5262" y="1752600"/>
            <a:ext cx="769938" cy="769938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screw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315200" y="555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materials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6" name="Picture 125" descr="wood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18488" y="5789871"/>
            <a:ext cx="696912" cy="696912"/>
          </a:xfrm>
          <a:prstGeom prst="rect">
            <a:avLst/>
          </a:prstGeom>
        </p:spPr>
      </p:pic>
      <p:pic>
        <p:nvPicPr>
          <p:cNvPr id="127" name="Picture 126" descr="fabric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200" y="5724783"/>
            <a:ext cx="846396" cy="846396"/>
          </a:xfrm>
          <a:prstGeom prst="rect">
            <a:avLst/>
          </a:prstGeom>
        </p:spPr>
      </p:pic>
      <p:pic>
        <p:nvPicPr>
          <p:cNvPr id="128" name="Picture 127" descr="plastic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34583" y="6105783"/>
            <a:ext cx="599817" cy="599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981200" y="1514098"/>
            <a:ext cx="1600200" cy="11633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81200" y="151409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stories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93" descr="comedy tv_128x128.png"/>
          <p:cNvPicPr>
            <a:picLocks noChangeAspect="1"/>
          </p:cNvPicPr>
          <p:nvPr/>
        </p:nvPicPr>
        <p:blipFill>
          <a:blip r:embed="rId5"/>
          <a:srcRect l="18848" t="30772" r="23730" b="32386"/>
          <a:stretch>
            <a:fillRect/>
          </a:stretch>
        </p:blipFill>
        <p:spPr>
          <a:xfrm>
            <a:off x="2227438" y="1872992"/>
            <a:ext cx="1125361" cy="722035"/>
          </a:xfrm>
          <a:prstGeom prst="rect">
            <a:avLst/>
          </a:prstGeom>
        </p:spPr>
      </p:pic>
      <p:pic>
        <p:nvPicPr>
          <p:cNvPr id="95" name="Picture 94" descr="work boo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148" y="1740952"/>
            <a:ext cx="707887" cy="707886"/>
          </a:xfrm>
          <a:prstGeom prst="rect">
            <a:avLst/>
          </a:prstGeom>
        </p:spPr>
      </p:pic>
      <p:sp>
        <p:nvSpPr>
          <p:cNvPr id="36" name="Oval Callout 35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toys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trains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dolls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bricks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Lego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paint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kite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teddy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puppet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jigsaw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toy box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 puzzle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72" name="Picture 71" descr="toy box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5769114"/>
            <a:ext cx="940355" cy="940356"/>
          </a:xfrm>
          <a:prstGeom prst="rect">
            <a:avLst/>
          </a:prstGeom>
        </p:spPr>
      </p:pic>
      <p:pic>
        <p:nvPicPr>
          <p:cNvPr id="94" name="Picture 93" descr="toy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787" y="1748095"/>
            <a:ext cx="862013" cy="862013"/>
          </a:xfrm>
          <a:prstGeom prst="rect">
            <a:avLst/>
          </a:prstGeom>
        </p:spPr>
      </p:pic>
      <p:pic>
        <p:nvPicPr>
          <p:cNvPr id="97" name="Picture 96" descr="car to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187" y="1841500"/>
            <a:ext cx="890588" cy="890588"/>
          </a:xfrm>
          <a:prstGeom prst="rect">
            <a:avLst/>
          </a:prstGeom>
        </p:spPr>
      </p:pic>
      <p:pic>
        <p:nvPicPr>
          <p:cNvPr id="98" name="Picture 97" descr="leg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124200"/>
            <a:ext cx="863600" cy="863600"/>
          </a:xfrm>
          <a:prstGeom prst="rect">
            <a:avLst/>
          </a:prstGeom>
        </p:spPr>
      </p:pic>
      <p:pic>
        <p:nvPicPr>
          <p:cNvPr id="99" name="Picture 98" descr="steam trai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894" y="1655117"/>
            <a:ext cx="1192212" cy="1192213"/>
          </a:xfrm>
          <a:prstGeom prst="rect">
            <a:avLst/>
          </a:prstGeom>
        </p:spPr>
      </p:pic>
      <p:pic>
        <p:nvPicPr>
          <p:cNvPr id="100" name="Picture 99" descr="dol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1815544"/>
            <a:ext cx="775256" cy="775256"/>
          </a:xfrm>
          <a:prstGeom prst="rect">
            <a:avLst/>
          </a:prstGeom>
        </p:spPr>
      </p:pic>
      <p:pic>
        <p:nvPicPr>
          <p:cNvPr id="101" name="Picture 100" descr="shape puzzl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687457"/>
            <a:ext cx="1018143" cy="1018143"/>
          </a:xfrm>
          <a:prstGeom prst="rect">
            <a:avLst/>
          </a:prstGeom>
        </p:spPr>
      </p:pic>
      <p:pic>
        <p:nvPicPr>
          <p:cNvPr id="102" name="Picture 101" descr="puppe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4056" y="4419600"/>
            <a:ext cx="863600" cy="863600"/>
          </a:xfrm>
          <a:prstGeom prst="rect">
            <a:avLst/>
          </a:prstGeom>
        </p:spPr>
      </p:pic>
      <p:pic>
        <p:nvPicPr>
          <p:cNvPr id="103" name="Picture 102" descr="jigsaw puzzl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8862" y="5769114"/>
            <a:ext cx="896938" cy="896938"/>
          </a:xfrm>
          <a:prstGeom prst="rect">
            <a:avLst/>
          </a:prstGeom>
        </p:spPr>
      </p:pic>
      <p:pic>
        <p:nvPicPr>
          <p:cNvPr id="104" name="Picture 103" descr="kit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0" y="4509214"/>
            <a:ext cx="747712" cy="747712"/>
          </a:xfrm>
          <a:prstGeom prst="rect">
            <a:avLst/>
          </a:prstGeom>
        </p:spPr>
      </p:pic>
      <p:pic>
        <p:nvPicPr>
          <p:cNvPr id="105" name="Picture 104" descr="teddy bear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5187" y="4441526"/>
            <a:ext cx="912813" cy="912814"/>
          </a:xfrm>
          <a:prstGeom prst="rect">
            <a:avLst/>
          </a:prstGeom>
        </p:spPr>
      </p:pic>
      <p:pic>
        <p:nvPicPr>
          <p:cNvPr id="106" name="Picture 105" descr="colouring book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57544" y="3085544"/>
            <a:ext cx="1029256" cy="1029256"/>
          </a:xfrm>
          <a:prstGeom prst="rect">
            <a:avLst/>
          </a:prstGeom>
        </p:spPr>
      </p:pic>
      <p:pic>
        <p:nvPicPr>
          <p:cNvPr id="107" name="Picture 106" descr="star stacker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5663" y="3138488"/>
            <a:ext cx="900112" cy="900112"/>
          </a:xfrm>
          <a:prstGeom prst="rect">
            <a:avLst/>
          </a:prstGeom>
        </p:spPr>
      </p:pic>
      <p:pic>
        <p:nvPicPr>
          <p:cNvPr id="108" name="Picture 107" descr="sticker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55850" y="4509214"/>
            <a:ext cx="955675" cy="955675"/>
          </a:xfrm>
          <a:prstGeom prst="rect">
            <a:avLst/>
          </a:prstGeom>
        </p:spPr>
      </p:pic>
      <p:pic>
        <p:nvPicPr>
          <p:cNvPr id="109" name="Picture 108" descr="paint childs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67200" y="3276600"/>
            <a:ext cx="676275" cy="676275"/>
          </a:xfrm>
          <a:prstGeom prst="rect">
            <a:avLst/>
          </a:prstGeom>
        </p:spPr>
      </p:pic>
      <p:pic>
        <p:nvPicPr>
          <p:cNvPr id="110" name="Picture 109" descr="bri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152400" y="3200400"/>
            <a:ext cx="741661" cy="741660"/>
          </a:xfrm>
          <a:prstGeom prst="rect">
            <a:avLst/>
          </a:prstGeom>
        </p:spPr>
      </p:pic>
      <p:pic>
        <p:nvPicPr>
          <p:cNvPr id="111" name="Picture 110" descr="bri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5800" y="3352800"/>
            <a:ext cx="619305" cy="619304"/>
          </a:xfrm>
          <a:prstGeom prst="rect">
            <a:avLst/>
          </a:prstGeom>
        </p:spPr>
      </p:pic>
      <p:pic>
        <p:nvPicPr>
          <p:cNvPr id="112" name="Picture 111" descr="bri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7098910" flipH="1">
            <a:off x="1025585" y="3058170"/>
            <a:ext cx="741661" cy="741660"/>
          </a:xfrm>
          <a:prstGeom prst="rect">
            <a:avLst/>
          </a:prstGeom>
        </p:spPr>
      </p:pic>
      <p:pic>
        <p:nvPicPr>
          <p:cNvPr id="113" name="Picture 112" descr="work book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6833" y="4441526"/>
            <a:ext cx="938510" cy="93851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sticker book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stacker ring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colouring</a:t>
            </a:r>
            <a:r>
              <a:rPr lang="en-US" sz="1600" dirty="0" smtClean="0">
                <a:latin typeface="Comic Sans MS"/>
                <a:cs typeface="Comic Sans MS"/>
              </a:rPr>
              <a:t> book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police car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train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bus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caravan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fire engine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ambulance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tractor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00258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ship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motor home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bin lorry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taxi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transport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hot air balloo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278" y="1842214"/>
            <a:ext cx="769938" cy="769938"/>
          </a:xfrm>
          <a:prstGeom prst="rect">
            <a:avLst/>
          </a:prstGeom>
        </p:spPr>
      </p:pic>
      <p:pic>
        <p:nvPicPr>
          <p:cNvPr id="104" name="Picture 103" descr="tra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956" y="2057400"/>
            <a:ext cx="711200" cy="711200"/>
          </a:xfrm>
          <a:prstGeom prst="rect">
            <a:avLst/>
          </a:prstGeom>
        </p:spPr>
      </p:pic>
      <p:pic>
        <p:nvPicPr>
          <p:cNvPr id="108" name="Picture 107" descr="car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687" y="1527968"/>
            <a:ext cx="1001713" cy="1001713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5626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underground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airplane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9" name="Picture 118" descr="bicycl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924" y="4191000"/>
            <a:ext cx="1260476" cy="1260475"/>
          </a:xfrm>
          <a:prstGeom prst="rect">
            <a:avLst/>
          </a:prstGeom>
        </p:spPr>
      </p:pic>
      <p:pic>
        <p:nvPicPr>
          <p:cNvPr id="120" name="Picture 119" descr="underground sig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5813" y="5715000"/>
            <a:ext cx="1068387" cy="1068387"/>
          </a:xfrm>
          <a:prstGeom prst="rect">
            <a:avLst/>
          </a:prstGeom>
        </p:spPr>
      </p:pic>
      <p:pic>
        <p:nvPicPr>
          <p:cNvPr id="121" name="Picture 120" descr="tracto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267200"/>
            <a:ext cx="1254720" cy="1254720"/>
          </a:xfrm>
          <a:prstGeom prst="rect">
            <a:avLst/>
          </a:prstGeom>
        </p:spPr>
      </p:pic>
      <p:pic>
        <p:nvPicPr>
          <p:cNvPr id="122" name="Picture 121" descr="mini bu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9075" y="4343400"/>
            <a:ext cx="1085850" cy="1085851"/>
          </a:xfrm>
          <a:prstGeom prst="rect">
            <a:avLst/>
          </a:prstGeom>
        </p:spPr>
      </p:pic>
      <p:pic>
        <p:nvPicPr>
          <p:cNvPr id="123" name="Picture 122" descr="lorr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1200" y="4038600"/>
            <a:ext cx="1625600" cy="1625601"/>
          </a:xfrm>
          <a:prstGeom prst="rect">
            <a:avLst/>
          </a:prstGeom>
        </p:spPr>
      </p:pic>
      <p:pic>
        <p:nvPicPr>
          <p:cNvPr id="124" name="Picture 123" descr="fire engin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3600" y="2847330"/>
            <a:ext cx="1343669" cy="1343670"/>
          </a:xfrm>
          <a:prstGeom prst="rect">
            <a:avLst/>
          </a:prstGeom>
        </p:spPr>
      </p:pic>
      <p:pic>
        <p:nvPicPr>
          <p:cNvPr id="125" name="Picture 124" descr="ferr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0" y="2895600"/>
            <a:ext cx="1295400" cy="1295400"/>
          </a:xfrm>
          <a:prstGeom prst="rect">
            <a:avLst/>
          </a:prstGeom>
        </p:spPr>
      </p:pic>
      <p:pic>
        <p:nvPicPr>
          <p:cNvPr id="127" name="Picture 126" descr="carava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613" y="2895600"/>
            <a:ext cx="1271587" cy="1271587"/>
          </a:xfrm>
          <a:prstGeom prst="rect">
            <a:avLst/>
          </a:prstGeom>
        </p:spPr>
      </p:pic>
      <p:pic>
        <p:nvPicPr>
          <p:cNvPr id="128" name="Picture 127" descr="car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5194" y="1371600"/>
            <a:ext cx="1498806" cy="1498806"/>
          </a:xfrm>
          <a:prstGeom prst="rect">
            <a:avLst/>
          </a:prstGeom>
        </p:spPr>
      </p:pic>
      <p:pic>
        <p:nvPicPr>
          <p:cNvPr id="129" name="Picture 128" descr="tra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187" y="1524000"/>
            <a:ext cx="1319213" cy="1319213"/>
          </a:xfrm>
          <a:prstGeom prst="rect">
            <a:avLst/>
          </a:prstGeom>
        </p:spPr>
      </p:pic>
      <p:pic>
        <p:nvPicPr>
          <p:cNvPr id="130" name="Picture 129" descr="taxi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57457" y="5769114"/>
            <a:ext cx="814387" cy="814388"/>
          </a:xfrm>
          <a:prstGeom prst="rect">
            <a:avLst/>
          </a:prstGeom>
        </p:spPr>
      </p:pic>
      <p:pic>
        <p:nvPicPr>
          <p:cNvPr id="131" name="Picture 130" descr="bus single decker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0" y="1586468"/>
            <a:ext cx="1080532" cy="1080532"/>
          </a:xfrm>
          <a:prstGeom prst="rect">
            <a:avLst/>
          </a:prstGeom>
        </p:spPr>
      </p:pic>
      <p:pic>
        <p:nvPicPr>
          <p:cNvPr id="132" name="Picture 131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62400" y="3016043"/>
            <a:ext cx="1251157" cy="1251157"/>
          </a:xfrm>
          <a:prstGeom prst="rect">
            <a:avLst/>
          </a:prstGeom>
        </p:spPr>
      </p:pic>
      <p:pic>
        <p:nvPicPr>
          <p:cNvPr id="133" name="Picture 132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0" y="3138488"/>
            <a:ext cx="900112" cy="900112"/>
          </a:xfrm>
          <a:prstGeom prst="rect">
            <a:avLst/>
          </a:prstGeom>
        </p:spPr>
      </p:pic>
      <p:pic>
        <p:nvPicPr>
          <p:cNvPr id="134" name="Picture 133" descr="police car_128x128.png"/>
          <p:cNvPicPr>
            <a:picLocks noChangeAspect="1"/>
          </p:cNvPicPr>
          <p:nvPr/>
        </p:nvPicPr>
        <p:blipFill>
          <a:blip r:embed="rId20"/>
          <a:srcRect t="32140" b="29292"/>
          <a:stretch>
            <a:fillRect/>
          </a:stretch>
        </p:blipFill>
        <p:spPr>
          <a:xfrm>
            <a:off x="7543800" y="4648200"/>
            <a:ext cx="1185445" cy="457200"/>
          </a:xfrm>
          <a:prstGeom prst="rect">
            <a:avLst/>
          </a:prstGeom>
        </p:spPr>
      </p:pic>
      <p:pic>
        <p:nvPicPr>
          <p:cNvPr id="135" name="Picture 134" descr="boat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8313" y="5802313"/>
            <a:ext cx="903287" cy="903287"/>
          </a:xfrm>
          <a:prstGeom prst="rect">
            <a:avLst/>
          </a:prstGeom>
        </p:spPr>
      </p:pic>
      <p:pic>
        <p:nvPicPr>
          <p:cNvPr id="136" name="Picture 135" descr="refuse lorry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09800" y="5638800"/>
            <a:ext cx="1138875" cy="1138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communication book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communication aid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touch screen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wheelchair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power wheelchair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communication aid mount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hoist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00258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switch mount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hearing aid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medicine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glasses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 chair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ecu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disabilities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appointment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switch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4" name="Picture 73" descr="disabled sig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311" y="1828799"/>
            <a:ext cx="776289" cy="776289"/>
          </a:xfrm>
          <a:prstGeom prst="rect">
            <a:avLst/>
          </a:prstGeom>
        </p:spPr>
      </p:pic>
      <p:pic>
        <p:nvPicPr>
          <p:cNvPr id="92" name="Picture 91" descr="blind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1920806"/>
            <a:ext cx="684282" cy="684282"/>
          </a:xfrm>
          <a:prstGeom prst="rect">
            <a:avLst/>
          </a:prstGeom>
        </p:spPr>
      </p:pic>
      <p:pic>
        <p:nvPicPr>
          <p:cNvPr id="93" name="Picture 92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066" y="1862554"/>
            <a:ext cx="666334" cy="666334"/>
          </a:xfrm>
          <a:prstGeom prst="rect">
            <a:avLst/>
          </a:prstGeom>
        </p:spPr>
      </p:pic>
      <p:pic>
        <p:nvPicPr>
          <p:cNvPr id="94" name="Picture 93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4495800"/>
            <a:ext cx="824786" cy="824786"/>
          </a:xfrm>
          <a:prstGeom prst="rect">
            <a:avLst/>
          </a:prstGeom>
        </p:spPr>
      </p:pic>
      <p:pic>
        <p:nvPicPr>
          <p:cNvPr id="95" name="Picture 94" descr="communication aid techspeak 3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588" y="1371600"/>
            <a:ext cx="1625600" cy="1625600"/>
          </a:xfrm>
          <a:prstGeom prst="rect">
            <a:avLst/>
          </a:prstGeom>
        </p:spPr>
      </p:pic>
      <p:pic>
        <p:nvPicPr>
          <p:cNvPr id="96" name="Picture 95" descr="communication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400" y="1629489"/>
            <a:ext cx="1189911" cy="1189911"/>
          </a:xfrm>
          <a:prstGeom prst="rect">
            <a:avLst/>
          </a:prstGeom>
        </p:spPr>
      </p:pic>
      <p:pic>
        <p:nvPicPr>
          <p:cNvPr id="97" name="Picture 96" descr="touch scree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1752600"/>
            <a:ext cx="927656" cy="927656"/>
          </a:xfrm>
          <a:prstGeom prst="rect">
            <a:avLst/>
          </a:prstGeom>
        </p:spPr>
      </p:pic>
      <p:pic>
        <p:nvPicPr>
          <p:cNvPr id="98" name="Picture 97" descr="wheelchai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0311" y="3070522"/>
            <a:ext cx="947737" cy="947738"/>
          </a:xfrm>
          <a:prstGeom prst="rect">
            <a:avLst/>
          </a:prstGeom>
        </p:spPr>
      </p:pic>
      <p:pic>
        <p:nvPicPr>
          <p:cNvPr id="99" name="Picture 98" descr="power switch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793" y="3252786"/>
            <a:ext cx="404813" cy="404813"/>
          </a:xfrm>
          <a:prstGeom prst="rect">
            <a:avLst/>
          </a:prstGeom>
        </p:spPr>
      </p:pic>
      <p:pic>
        <p:nvPicPr>
          <p:cNvPr id="100" name="Picture 99" descr="wheelchai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063" y="3090862"/>
            <a:ext cx="947737" cy="947738"/>
          </a:xfrm>
          <a:prstGeom prst="rect">
            <a:avLst/>
          </a:prstGeom>
        </p:spPr>
      </p:pic>
      <p:pic>
        <p:nvPicPr>
          <p:cNvPr id="101" name="Picture 100" descr="switch moun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3252786"/>
            <a:ext cx="712787" cy="712787"/>
          </a:xfrm>
          <a:prstGeom prst="rect">
            <a:avLst/>
          </a:prstGeom>
        </p:spPr>
      </p:pic>
      <p:pic>
        <p:nvPicPr>
          <p:cNvPr id="102" name="Picture 101" descr="wheelchair communication ai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3488" y="3200400"/>
            <a:ext cx="822326" cy="822326"/>
          </a:xfrm>
          <a:prstGeom prst="rect">
            <a:avLst/>
          </a:prstGeom>
        </p:spPr>
      </p:pic>
      <p:pic>
        <p:nvPicPr>
          <p:cNvPr id="103" name="Picture 102" descr="big mac switch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4450" y="3079194"/>
            <a:ext cx="883206" cy="883206"/>
          </a:xfrm>
          <a:prstGeom prst="rect">
            <a:avLst/>
          </a:prstGeom>
        </p:spPr>
      </p:pic>
      <p:pic>
        <p:nvPicPr>
          <p:cNvPr id="106" name="Picture 105" descr="hoist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0063" y="4397078"/>
            <a:ext cx="957262" cy="957262"/>
          </a:xfrm>
          <a:prstGeom prst="rect">
            <a:avLst/>
          </a:prstGeom>
        </p:spPr>
      </p:pic>
      <p:pic>
        <p:nvPicPr>
          <p:cNvPr id="107" name="Picture 106" descr="glasses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46954" y="4351754"/>
            <a:ext cx="1134646" cy="1134646"/>
          </a:xfrm>
          <a:prstGeom prst="rect">
            <a:avLst/>
          </a:prstGeom>
        </p:spPr>
      </p:pic>
      <p:pic>
        <p:nvPicPr>
          <p:cNvPr id="110" name="Picture 109" descr="medicine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67400" y="4529554"/>
            <a:ext cx="831850" cy="831850"/>
          </a:xfrm>
          <a:prstGeom prst="rect">
            <a:avLst/>
          </a:prstGeom>
        </p:spPr>
      </p:pic>
      <p:pic>
        <p:nvPicPr>
          <p:cNvPr id="111" name="Picture 110" descr="disabled toile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0387" y="5769114"/>
            <a:ext cx="896938" cy="896938"/>
          </a:xfrm>
          <a:prstGeom prst="rect">
            <a:avLst/>
          </a:prstGeom>
        </p:spPr>
      </p:pic>
      <p:pic>
        <p:nvPicPr>
          <p:cNvPr id="114" name="Picture 113" descr="remote control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10990" y="5811136"/>
            <a:ext cx="874124" cy="874124"/>
          </a:xfrm>
          <a:prstGeom prst="rect">
            <a:avLst/>
          </a:prstGeom>
        </p:spPr>
      </p:pic>
      <p:pic>
        <p:nvPicPr>
          <p:cNvPr id="116" name="Picture 115" descr="date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1600" y="4456413"/>
            <a:ext cx="801687" cy="801687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charger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4" name="Picture 103" descr="charger electric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23744" y="5838528"/>
            <a:ext cx="823912" cy="823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soap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toothbrush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toothpaste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bubble bath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deodorant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shampoo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razor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conditioner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shaving foam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aftershave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hairdryer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comb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toiletries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brush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make-up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hair spray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4" name="Picture 103" descr="hair conditione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3124200"/>
            <a:ext cx="863600" cy="863600"/>
          </a:xfrm>
          <a:prstGeom prst="rect">
            <a:avLst/>
          </a:prstGeom>
        </p:spPr>
      </p:pic>
      <p:pic>
        <p:nvPicPr>
          <p:cNvPr id="105" name="Picture 104" descr="hair dy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281" y="5769114"/>
            <a:ext cx="841375" cy="841375"/>
          </a:xfrm>
          <a:prstGeom prst="rect">
            <a:avLst/>
          </a:prstGeom>
        </p:spPr>
      </p:pic>
      <p:pic>
        <p:nvPicPr>
          <p:cNvPr id="108" name="Picture 107" descr="hairbrush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225" y="5638800"/>
            <a:ext cx="1222375" cy="1222375"/>
          </a:xfrm>
          <a:prstGeom prst="rect">
            <a:avLst/>
          </a:prstGeom>
        </p:spPr>
      </p:pic>
      <p:pic>
        <p:nvPicPr>
          <p:cNvPr id="109" name="Picture 108" descr="hairdry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741035"/>
            <a:ext cx="916939" cy="916940"/>
          </a:xfrm>
          <a:prstGeom prst="rect">
            <a:avLst/>
          </a:prstGeom>
        </p:spPr>
      </p:pic>
      <p:pic>
        <p:nvPicPr>
          <p:cNvPr id="119" name="Picture 118" descr="shampo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6550" y="3114039"/>
            <a:ext cx="850900" cy="850900"/>
          </a:xfrm>
          <a:prstGeom prst="rect">
            <a:avLst/>
          </a:prstGeom>
        </p:spPr>
      </p:pic>
      <p:pic>
        <p:nvPicPr>
          <p:cNvPr id="120" name="Picture 119" descr="toilet rol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600" y="4495800"/>
            <a:ext cx="863600" cy="863600"/>
          </a:xfrm>
          <a:prstGeom prst="rect">
            <a:avLst/>
          </a:prstGeom>
        </p:spPr>
      </p:pic>
      <p:pic>
        <p:nvPicPr>
          <p:cNvPr id="121" name="Picture 120" descr="toothbrush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7193120">
            <a:off x="5801727" y="1625856"/>
            <a:ext cx="1112207" cy="1112207"/>
          </a:xfrm>
          <a:prstGeom prst="rect">
            <a:avLst/>
          </a:prstGeom>
        </p:spPr>
      </p:pic>
      <p:pic>
        <p:nvPicPr>
          <p:cNvPr id="122" name="Picture 121" descr="toothpast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2400" y="1815544"/>
            <a:ext cx="775256" cy="775256"/>
          </a:xfrm>
          <a:prstGeom prst="rect">
            <a:avLst/>
          </a:prstGeom>
        </p:spPr>
      </p:pic>
      <p:pic>
        <p:nvPicPr>
          <p:cNvPr id="123" name="Picture 122" descr="bubble bath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956" y="3121660"/>
            <a:ext cx="883184" cy="883185"/>
          </a:xfrm>
          <a:prstGeom prst="rect">
            <a:avLst/>
          </a:prstGeom>
        </p:spPr>
      </p:pic>
      <p:pic>
        <p:nvPicPr>
          <p:cNvPr id="124" name="Picture 123" descr="deodorant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0" y="3124200"/>
            <a:ext cx="840739" cy="840739"/>
          </a:xfrm>
          <a:prstGeom prst="rect">
            <a:avLst/>
          </a:prstGeom>
        </p:spPr>
      </p:pic>
      <p:pic>
        <p:nvPicPr>
          <p:cNvPr id="125" name="Picture 124" descr="perfum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87825" y="4467225"/>
            <a:ext cx="841375" cy="841375"/>
          </a:xfrm>
          <a:prstGeom prst="rect">
            <a:avLst/>
          </a:prstGeom>
        </p:spPr>
      </p:pic>
      <p:pic>
        <p:nvPicPr>
          <p:cNvPr id="126" name="Picture 125" descr="shaving cream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3312" y="4495800"/>
            <a:ext cx="812800" cy="812800"/>
          </a:xfrm>
          <a:prstGeom prst="rect">
            <a:avLst/>
          </a:prstGeom>
        </p:spPr>
      </p:pic>
      <p:pic>
        <p:nvPicPr>
          <p:cNvPr id="127" name="Picture 126" descr="razor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638" y="4529554"/>
            <a:ext cx="715962" cy="715962"/>
          </a:xfrm>
          <a:prstGeom prst="rect">
            <a:avLst/>
          </a:prstGeom>
        </p:spPr>
      </p:pic>
      <p:pic>
        <p:nvPicPr>
          <p:cNvPr id="128" name="Picture 127" descr="razor electric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6375" y="4509214"/>
            <a:ext cx="784225" cy="784225"/>
          </a:xfrm>
          <a:prstGeom prst="rect">
            <a:avLst/>
          </a:prstGeom>
        </p:spPr>
      </p:pic>
      <p:pic>
        <p:nvPicPr>
          <p:cNvPr id="129" name="Picture 128" descr="toilet rol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005" y="1955878"/>
            <a:ext cx="633414" cy="633414"/>
          </a:xfrm>
          <a:prstGeom prst="rect">
            <a:avLst/>
          </a:prstGeom>
        </p:spPr>
      </p:pic>
      <p:pic>
        <p:nvPicPr>
          <p:cNvPr id="130" name="Picture 129" descr="toothpast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1828800"/>
            <a:ext cx="722312" cy="722312"/>
          </a:xfrm>
          <a:prstGeom prst="rect">
            <a:avLst/>
          </a:prstGeom>
        </p:spPr>
      </p:pic>
      <p:pic>
        <p:nvPicPr>
          <p:cNvPr id="131" name="Picture 130" descr="shampo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8139" y="1862773"/>
            <a:ext cx="688339" cy="688339"/>
          </a:xfrm>
          <a:prstGeom prst="rect">
            <a:avLst/>
          </a:prstGeom>
        </p:spPr>
      </p:pic>
      <p:pic>
        <p:nvPicPr>
          <p:cNvPr id="132" name="Picture 131" descr="hairspray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5791200"/>
            <a:ext cx="866775" cy="866775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 roll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4" name="Picture 133" descr="soap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67175" y="1780659"/>
            <a:ext cx="930275" cy="930275"/>
          </a:xfrm>
          <a:prstGeom prst="rect">
            <a:avLst/>
          </a:prstGeom>
        </p:spPr>
      </p:pic>
      <p:pic>
        <p:nvPicPr>
          <p:cNvPr id="135" name="Picture 134" descr="comb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2499" y="5638800"/>
            <a:ext cx="1114425" cy="1114426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340122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hair die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7" name="Picture 136" descr="make up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43800" y="3124200"/>
            <a:ext cx="980519" cy="980520"/>
          </a:xfrm>
          <a:prstGeom prst="rect">
            <a:avLst/>
          </a:prstGeom>
        </p:spPr>
      </p:pic>
      <p:pic>
        <p:nvPicPr>
          <p:cNvPr id="138" name="Picture 137" descr="tampon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29600" y="4555709"/>
            <a:ext cx="778290" cy="778291"/>
          </a:xfrm>
          <a:prstGeom prst="rect">
            <a:avLst/>
          </a:prstGeom>
        </p:spPr>
      </p:pic>
      <p:pic>
        <p:nvPicPr>
          <p:cNvPr id="139" name="Picture 138" descr="nappy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438" y="4509214"/>
            <a:ext cx="715962" cy="715962"/>
          </a:xfrm>
          <a:prstGeom prst="rect">
            <a:avLst/>
          </a:prstGeom>
        </p:spPr>
      </p:pic>
      <p:pic>
        <p:nvPicPr>
          <p:cNvPr id="140" name="Picture 139" descr="sanitary towel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18375" y="4562891"/>
            <a:ext cx="682625" cy="682625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sanitary items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furniture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bean bag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table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pillow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wardrobe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cupboard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TV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shelf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drawer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couch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picture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blanket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sheets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lamp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7" name="Picture 96" descr="blank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769114"/>
            <a:ext cx="1039812" cy="1039812"/>
          </a:xfrm>
          <a:prstGeom prst="rect">
            <a:avLst/>
          </a:prstGeom>
        </p:spPr>
      </p:pic>
      <p:pic>
        <p:nvPicPr>
          <p:cNvPr id="99" name="Picture 98" descr="lam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313" y="5867400"/>
            <a:ext cx="769938" cy="769938"/>
          </a:xfrm>
          <a:prstGeom prst="rect">
            <a:avLst/>
          </a:prstGeom>
        </p:spPr>
      </p:pic>
      <p:pic>
        <p:nvPicPr>
          <p:cNvPr id="100" name="Picture 99" descr="chair dinin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262" y="5867400"/>
            <a:ext cx="820738" cy="820738"/>
          </a:xfrm>
          <a:prstGeom prst="rect">
            <a:avLst/>
          </a:prstGeom>
        </p:spPr>
      </p:pic>
      <p:pic>
        <p:nvPicPr>
          <p:cNvPr id="101" name="Picture 100" descr="pictur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400" y="4509214"/>
            <a:ext cx="845126" cy="845126"/>
          </a:xfrm>
          <a:prstGeom prst="rect">
            <a:avLst/>
          </a:prstGeom>
        </p:spPr>
      </p:pic>
      <p:pic>
        <p:nvPicPr>
          <p:cNvPr id="102" name="Picture 101" descr="chair wing bac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9663" y="4529554"/>
            <a:ext cx="1403137" cy="623887"/>
          </a:xfrm>
          <a:prstGeom prst="rect">
            <a:avLst/>
          </a:prstGeom>
        </p:spPr>
      </p:pic>
      <p:pic>
        <p:nvPicPr>
          <p:cNvPr id="103" name="Picture 102" descr="draw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9256" y="4466431"/>
            <a:ext cx="725488" cy="725488"/>
          </a:xfrm>
          <a:prstGeom prst="rect">
            <a:avLst/>
          </a:prstGeom>
        </p:spPr>
      </p:pic>
      <p:pic>
        <p:nvPicPr>
          <p:cNvPr id="104" name="Picture 103" descr="sin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419600"/>
            <a:ext cx="871537" cy="871537"/>
          </a:xfrm>
          <a:prstGeom prst="rect">
            <a:avLst/>
          </a:prstGeom>
        </p:spPr>
      </p:pic>
      <p:pic>
        <p:nvPicPr>
          <p:cNvPr id="113" name="Picture 112" descr="switch on television , to_128x128.png"/>
          <p:cNvPicPr>
            <a:picLocks noChangeAspect="1"/>
          </p:cNvPicPr>
          <p:nvPr/>
        </p:nvPicPr>
        <p:blipFill>
          <a:blip r:embed="rId12"/>
          <a:srcRect r="1563" b="41917"/>
          <a:stretch>
            <a:fillRect/>
          </a:stretch>
        </p:blipFill>
        <p:spPr>
          <a:xfrm>
            <a:off x="3962400" y="3144332"/>
            <a:ext cx="1257300" cy="741868"/>
          </a:xfrm>
          <a:prstGeom prst="rect">
            <a:avLst/>
          </a:prstGeom>
        </p:spPr>
      </p:pic>
      <p:pic>
        <p:nvPicPr>
          <p:cNvPr id="114" name="Picture 113" descr="cupboard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4572000"/>
            <a:ext cx="762000" cy="762000"/>
          </a:xfrm>
          <a:prstGeom prst="rect">
            <a:avLst/>
          </a:prstGeom>
        </p:spPr>
      </p:pic>
      <p:pic>
        <p:nvPicPr>
          <p:cNvPr id="115" name="Picture 114" descr="wardrob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144332"/>
            <a:ext cx="866338" cy="866338"/>
          </a:xfrm>
          <a:prstGeom prst="rect">
            <a:avLst/>
          </a:prstGeom>
        </p:spPr>
      </p:pic>
      <p:pic>
        <p:nvPicPr>
          <p:cNvPr id="116" name="Picture 115" descr="toilet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0450" y="3124200"/>
            <a:ext cx="886470" cy="886470"/>
          </a:xfrm>
          <a:prstGeom prst="rect">
            <a:avLst/>
          </a:prstGeom>
        </p:spPr>
      </p:pic>
      <p:pic>
        <p:nvPicPr>
          <p:cNvPr id="117" name="Picture 116" descr="furnitur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6123" y="1786354"/>
            <a:ext cx="880646" cy="880646"/>
          </a:xfrm>
          <a:prstGeom prst="rect">
            <a:avLst/>
          </a:prstGeom>
        </p:spPr>
      </p:pic>
      <p:pic>
        <p:nvPicPr>
          <p:cNvPr id="118" name="Picture 117" descr="table 2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69000" y="1778000"/>
            <a:ext cx="812800" cy="812800"/>
          </a:xfrm>
          <a:prstGeom prst="rect">
            <a:avLst/>
          </a:prstGeom>
        </p:spPr>
      </p:pic>
      <p:pic>
        <p:nvPicPr>
          <p:cNvPr id="119" name="Picture 118" descr="single be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0" y="3048000"/>
            <a:ext cx="1016000" cy="1016000"/>
          </a:xfrm>
          <a:prstGeom prst="rect">
            <a:avLst/>
          </a:prstGeom>
        </p:spPr>
      </p:pic>
      <p:pic>
        <p:nvPicPr>
          <p:cNvPr id="67" name="Picture 66" descr="make the bed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72400" y="5790365"/>
            <a:ext cx="791131" cy="791131"/>
          </a:xfrm>
          <a:prstGeom prst="rect">
            <a:avLst/>
          </a:prstGeom>
        </p:spPr>
      </p:pic>
      <p:pic>
        <p:nvPicPr>
          <p:cNvPr id="91" name="Picture 90" descr="double bed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9670" y="1909762"/>
            <a:ext cx="937568" cy="937568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 rot="10800000" flipV="1">
            <a:off x="7973070" y="1981200"/>
            <a:ext cx="485130" cy="304800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7825" y="1822450"/>
            <a:ext cx="768350" cy="768350"/>
          </a:xfrm>
          <a:prstGeom prst="rect">
            <a:avLst/>
          </a:prstGeom>
        </p:spPr>
      </p:pic>
      <p:pic>
        <p:nvPicPr>
          <p:cNvPr id="105" name="Picture 104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21081" y="5649912"/>
            <a:ext cx="1055688" cy="1055688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69000" y="3144332"/>
            <a:ext cx="873125" cy="87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lded Corner 65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office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filing cabinet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computer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photocopier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desk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fax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pencil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paper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envelope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988" y="4434682"/>
            <a:ext cx="862012" cy="862012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4523587"/>
            <a:ext cx="762000" cy="762000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5299" y="4572000"/>
            <a:ext cx="688101" cy="688101"/>
          </a:xfrm>
          <a:prstGeom prst="rect">
            <a:avLst/>
          </a:prstGeom>
        </p:spPr>
      </p:pic>
      <p:pic>
        <p:nvPicPr>
          <p:cNvPr id="105" name="Picture 10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369049">
            <a:off x="607920" y="5853205"/>
            <a:ext cx="777875" cy="777875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400" y="3249612"/>
            <a:ext cx="728246" cy="728246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scissors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0" name="Picture 109" descr="scissor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9462" y="4404262"/>
            <a:ext cx="1005938" cy="1005938"/>
          </a:xfrm>
          <a:prstGeom prst="rect">
            <a:avLst/>
          </a:prstGeom>
        </p:spPr>
      </p:pic>
      <p:pic>
        <p:nvPicPr>
          <p:cNvPr id="111" name="Picture 110" descr="pen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80999" y="4283873"/>
            <a:ext cx="1001714" cy="1001713"/>
          </a:xfrm>
          <a:prstGeom prst="rect">
            <a:avLst/>
          </a:prstGeom>
        </p:spPr>
      </p:pic>
      <p:pic>
        <p:nvPicPr>
          <p:cNvPr id="112" name="Picture 111" descr="penci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706388">
            <a:off x="2447287" y="4445160"/>
            <a:ext cx="783002" cy="783002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981200" y="289071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52400" y="553320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paperclip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848" y="3192648"/>
            <a:ext cx="769752" cy="769752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4175" y="1841500"/>
            <a:ext cx="755650" cy="755650"/>
          </a:xfrm>
          <a:prstGeom prst="rect">
            <a:avLst/>
          </a:prstGeom>
        </p:spPr>
      </p:pic>
      <p:pic>
        <p:nvPicPr>
          <p:cNvPr id="118" name="Picture 117" descr="office block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2200" y="1749831"/>
            <a:ext cx="860277" cy="860277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26150" y="1835150"/>
            <a:ext cx="755650" cy="75565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888" y="1835150"/>
            <a:ext cx="811768" cy="811768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5339" y="3048000"/>
            <a:ext cx="975261" cy="975262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82256" y="3059113"/>
            <a:ext cx="979487" cy="979487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73775" y="3249612"/>
            <a:ext cx="784225" cy="784225"/>
          </a:xfrm>
          <a:prstGeom prst="rect">
            <a:avLst/>
          </a:prstGeom>
        </p:spPr>
      </p:pic>
      <p:pic>
        <p:nvPicPr>
          <p:cNvPr id="64" name="Picture 63" descr="labels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62200" y="5871762"/>
            <a:ext cx="858838" cy="85883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label</a:t>
            </a:r>
            <a:endParaRPr lang="en-US" sz="1600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gardening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flowers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grass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lawn mower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leaves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branch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tree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seeds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hedge cutters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plant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hedge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clippers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shovel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trowel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garden clipper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854700"/>
            <a:ext cx="774700" cy="774700"/>
          </a:xfrm>
          <a:prstGeom prst="rect">
            <a:avLst/>
          </a:prstGeom>
        </p:spPr>
      </p:pic>
      <p:pic>
        <p:nvPicPr>
          <p:cNvPr id="108" name="Picture 107" descr="gras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2082800"/>
            <a:ext cx="584200" cy="584200"/>
          </a:xfrm>
          <a:prstGeom prst="rect">
            <a:avLst/>
          </a:prstGeom>
        </p:spPr>
      </p:pic>
      <p:pic>
        <p:nvPicPr>
          <p:cNvPr id="109" name="Picture 108" descr="flo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537" y="1960860"/>
            <a:ext cx="482600" cy="482600"/>
          </a:xfrm>
          <a:prstGeom prst="rect">
            <a:avLst/>
          </a:prstGeom>
        </p:spPr>
      </p:pic>
      <p:pic>
        <p:nvPicPr>
          <p:cNvPr id="110" name="Picture 109" descr="tr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0137" y="1790700"/>
            <a:ext cx="876300" cy="876300"/>
          </a:xfrm>
          <a:prstGeom prst="rect">
            <a:avLst/>
          </a:prstGeom>
        </p:spPr>
      </p:pic>
      <p:pic>
        <p:nvPicPr>
          <p:cNvPr id="111" name="Picture 110" descr="flo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472" y="1756072"/>
            <a:ext cx="834728" cy="834728"/>
          </a:xfrm>
          <a:prstGeom prst="rect">
            <a:avLst/>
          </a:prstGeom>
        </p:spPr>
      </p:pic>
      <p:pic>
        <p:nvPicPr>
          <p:cNvPr id="120" name="Picture 119" descr="branc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0" y="3146425"/>
            <a:ext cx="827088" cy="827089"/>
          </a:xfrm>
          <a:prstGeom prst="rect">
            <a:avLst/>
          </a:prstGeom>
        </p:spPr>
      </p:pic>
      <p:pic>
        <p:nvPicPr>
          <p:cNvPr id="121" name="Picture 120" descr="bu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5575" y="1831975"/>
            <a:ext cx="758825" cy="758825"/>
          </a:xfrm>
          <a:prstGeom prst="rect">
            <a:avLst/>
          </a:prstGeom>
        </p:spPr>
      </p:pic>
      <p:pic>
        <p:nvPicPr>
          <p:cNvPr id="122" name="Picture 121" descr="lawnmow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214" y="3163014"/>
            <a:ext cx="799386" cy="799386"/>
          </a:xfrm>
          <a:prstGeom prst="rect">
            <a:avLst/>
          </a:prstGeom>
        </p:spPr>
      </p:pic>
      <p:pic>
        <p:nvPicPr>
          <p:cNvPr id="123" name="Picture 122" descr="leave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7351" y="3145551"/>
            <a:ext cx="893049" cy="893049"/>
          </a:xfrm>
          <a:prstGeom prst="rect">
            <a:avLst/>
          </a:prstGeom>
        </p:spPr>
      </p:pic>
      <p:pic>
        <p:nvPicPr>
          <p:cNvPr id="124" name="Picture 123" descr="gras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728788"/>
            <a:ext cx="862012" cy="862012"/>
          </a:xfrm>
          <a:prstGeom prst="rect">
            <a:avLst/>
          </a:prstGeom>
        </p:spPr>
      </p:pic>
      <p:pic>
        <p:nvPicPr>
          <p:cNvPr id="125" name="Picture 124" descr="tr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3663" y="3146425"/>
            <a:ext cx="795338" cy="795338"/>
          </a:xfrm>
          <a:prstGeom prst="rect">
            <a:avLst/>
          </a:prstGeom>
        </p:spPr>
      </p:pic>
      <p:pic>
        <p:nvPicPr>
          <p:cNvPr id="126" name="Picture 125" descr="hos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025" y="4543127"/>
            <a:ext cx="811213" cy="811213"/>
          </a:xfrm>
          <a:prstGeom prst="rect">
            <a:avLst/>
          </a:prstGeom>
        </p:spPr>
      </p:pic>
      <p:pic>
        <p:nvPicPr>
          <p:cNvPr id="127" name="Picture 126" descr="seed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73312" y="4509214"/>
            <a:ext cx="827088" cy="827088"/>
          </a:xfrm>
          <a:prstGeom prst="rect">
            <a:avLst/>
          </a:prstGeom>
        </p:spPr>
      </p:pic>
      <p:pic>
        <p:nvPicPr>
          <p:cNvPr id="128" name="Picture 127" descr="petal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4472" y="3167360"/>
            <a:ext cx="850900" cy="850900"/>
          </a:xfrm>
          <a:prstGeom prst="rect">
            <a:avLst/>
          </a:prstGeom>
        </p:spPr>
      </p:pic>
      <p:pic>
        <p:nvPicPr>
          <p:cNvPr id="129" name="Picture 128" descr="plant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3600" y="4527550"/>
            <a:ext cx="806450" cy="806450"/>
          </a:xfrm>
          <a:prstGeom prst="rect">
            <a:avLst/>
          </a:prstGeom>
        </p:spPr>
      </p:pic>
      <p:pic>
        <p:nvPicPr>
          <p:cNvPr id="130" name="Picture 129" descr="hedge cutters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94175" y="4509214"/>
            <a:ext cx="790575" cy="790575"/>
          </a:xfrm>
          <a:prstGeom prst="rect">
            <a:avLst/>
          </a:prstGeom>
        </p:spPr>
      </p:pic>
      <p:pic>
        <p:nvPicPr>
          <p:cNvPr id="131" name="Picture 130" descr="hedge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0" y="4443412"/>
            <a:ext cx="966788" cy="966788"/>
          </a:xfrm>
          <a:prstGeom prst="rect">
            <a:avLst/>
          </a:prstGeom>
        </p:spPr>
      </p:pic>
      <p:pic>
        <p:nvPicPr>
          <p:cNvPr id="132" name="Picture 131" descr="spad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76487" y="5791200"/>
            <a:ext cx="823913" cy="823913"/>
          </a:xfrm>
          <a:prstGeom prst="rect">
            <a:avLst/>
          </a:prstGeom>
        </p:spPr>
      </p:pic>
      <p:pic>
        <p:nvPicPr>
          <p:cNvPr id="133" name="Picture 132" descr="pot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94175" y="5873750"/>
            <a:ext cx="755650" cy="755650"/>
          </a:xfrm>
          <a:prstGeom prst="rect">
            <a:avLst/>
          </a:prstGeom>
        </p:spPr>
      </p:pic>
      <p:pic>
        <p:nvPicPr>
          <p:cNvPr id="134" name="Picture 133" descr="trowe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3663" y="5880814"/>
            <a:ext cx="819150" cy="819150"/>
          </a:xfrm>
          <a:prstGeom prst="rect">
            <a:avLst/>
          </a:prstGeom>
        </p:spPr>
      </p:pic>
      <p:pic>
        <p:nvPicPr>
          <p:cNvPr id="135" name="Picture 134" descr="rak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19788" y="5843588"/>
            <a:ext cx="785812" cy="785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football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rugby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cycling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boccia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motor sport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bowling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golf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pool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tennis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horse riding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skiing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dancing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gymnastics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athletics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judo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outdoor sport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sports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swim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421" y="1942325"/>
            <a:ext cx="843758" cy="843758"/>
          </a:xfrm>
          <a:prstGeom prst="rect">
            <a:avLst/>
          </a:prstGeom>
        </p:spPr>
      </p:pic>
      <p:pic>
        <p:nvPicPr>
          <p:cNvPr id="97" name="Picture 96" descr="climbing ro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1462" y="1726902"/>
            <a:ext cx="655638" cy="655638"/>
          </a:xfrm>
          <a:prstGeom prst="rect">
            <a:avLst/>
          </a:prstGeom>
        </p:spPr>
      </p:pic>
      <p:pic>
        <p:nvPicPr>
          <p:cNvPr id="99" name="Picture 98" descr="cycle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4800" y="1720332"/>
            <a:ext cx="538600" cy="538600"/>
          </a:xfrm>
          <a:prstGeom prst="rect">
            <a:avLst/>
          </a:prstGeom>
        </p:spPr>
      </p:pic>
      <p:pic>
        <p:nvPicPr>
          <p:cNvPr id="100" name="Picture 99" descr="cycle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119" y="1823163"/>
            <a:ext cx="871537" cy="871537"/>
          </a:xfrm>
          <a:prstGeom prst="rect">
            <a:avLst/>
          </a:prstGeom>
        </p:spPr>
      </p:pic>
      <p:pic>
        <p:nvPicPr>
          <p:cNvPr id="101" name="Picture 100" descr="exercise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824" y="4460875"/>
            <a:ext cx="931863" cy="931863"/>
          </a:xfrm>
          <a:prstGeom prst="rect">
            <a:avLst/>
          </a:prstGeom>
        </p:spPr>
      </p:pic>
      <p:pic>
        <p:nvPicPr>
          <p:cNvPr id="102" name="Picture 101" descr="ski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4343400"/>
            <a:ext cx="1219200" cy="1219200"/>
          </a:xfrm>
          <a:prstGeom prst="rect">
            <a:avLst/>
          </a:prstGeom>
        </p:spPr>
      </p:pic>
      <p:pic>
        <p:nvPicPr>
          <p:cNvPr id="103" name="Picture 102" descr="ride horse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0" y="4460875"/>
            <a:ext cx="796925" cy="796925"/>
          </a:xfrm>
          <a:prstGeom prst="rect">
            <a:avLst/>
          </a:prstGeom>
        </p:spPr>
      </p:pic>
      <p:pic>
        <p:nvPicPr>
          <p:cNvPr id="104" name="Picture 103" descr="tenni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2837" y="4440237"/>
            <a:ext cx="817563" cy="817563"/>
          </a:xfrm>
          <a:prstGeom prst="rect">
            <a:avLst/>
          </a:prstGeom>
        </p:spPr>
      </p:pic>
      <p:pic>
        <p:nvPicPr>
          <p:cNvPr id="105" name="Picture 104" descr="bowling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750" y="4529554"/>
            <a:ext cx="755650" cy="755650"/>
          </a:xfrm>
          <a:prstGeom prst="rect">
            <a:avLst/>
          </a:prstGeom>
        </p:spPr>
      </p:pic>
      <p:pic>
        <p:nvPicPr>
          <p:cNvPr id="106" name="Picture 105" descr="gym 1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931" y="5826543"/>
            <a:ext cx="808038" cy="808038"/>
          </a:xfrm>
          <a:prstGeom prst="rect">
            <a:avLst/>
          </a:prstGeom>
        </p:spPr>
      </p:pic>
      <p:pic>
        <p:nvPicPr>
          <p:cNvPr id="107" name="Picture 106" descr="race athletic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6213" y="5715000"/>
            <a:ext cx="788987" cy="788987"/>
          </a:xfrm>
          <a:prstGeom prst="rect">
            <a:avLst/>
          </a:prstGeom>
        </p:spPr>
      </p:pic>
      <p:pic>
        <p:nvPicPr>
          <p:cNvPr id="113" name="Picture 112" descr="judo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9950" y="5826543"/>
            <a:ext cx="829845" cy="829845"/>
          </a:xfrm>
          <a:prstGeom prst="rect">
            <a:avLst/>
          </a:prstGeom>
        </p:spPr>
      </p:pic>
      <p:pic>
        <p:nvPicPr>
          <p:cNvPr id="114" name="Picture 113" descr="football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79887" y="1820863"/>
            <a:ext cx="784225" cy="784225"/>
          </a:xfrm>
          <a:prstGeom prst="rect">
            <a:avLst/>
          </a:prstGeom>
        </p:spPr>
      </p:pic>
      <p:pic>
        <p:nvPicPr>
          <p:cNvPr id="115" name="Picture 114" descr="motorcycl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14612" y="3318172"/>
            <a:ext cx="852488" cy="852488"/>
          </a:xfrm>
          <a:prstGeom prst="rect">
            <a:avLst/>
          </a:prstGeom>
        </p:spPr>
      </p:pic>
      <p:pic>
        <p:nvPicPr>
          <p:cNvPr id="116" name="Picture 115" descr="car 2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69226" y="2895600"/>
            <a:ext cx="902574" cy="902574"/>
          </a:xfrm>
          <a:prstGeom prst="rect">
            <a:avLst/>
          </a:prstGeom>
        </p:spPr>
      </p:pic>
      <p:pic>
        <p:nvPicPr>
          <p:cNvPr id="117" name="Picture 116" descr="golf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1000" y="3208981"/>
            <a:ext cx="801688" cy="801688"/>
          </a:xfrm>
          <a:prstGeom prst="rect">
            <a:avLst/>
          </a:prstGeom>
        </p:spPr>
      </p:pic>
      <p:pic>
        <p:nvPicPr>
          <p:cNvPr id="118" name="Picture 117" descr="fish , to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7874" y="3114674"/>
            <a:ext cx="954087" cy="954087"/>
          </a:xfrm>
          <a:prstGeom prst="rect">
            <a:avLst/>
          </a:prstGeom>
        </p:spPr>
      </p:pic>
      <p:pic>
        <p:nvPicPr>
          <p:cNvPr id="119" name="Picture 118" descr="climbing ro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643" y="5872163"/>
            <a:ext cx="814389" cy="814389"/>
          </a:xfrm>
          <a:prstGeom prst="rect">
            <a:avLst/>
          </a:prstGeom>
        </p:spPr>
      </p:pic>
      <p:pic>
        <p:nvPicPr>
          <p:cNvPr id="136" name="Picture 135" descr="rugby ba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49950" y="1790700"/>
            <a:ext cx="836613" cy="836613"/>
          </a:xfrm>
          <a:prstGeom prst="rect">
            <a:avLst/>
          </a:prstGeom>
        </p:spPr>
      </p:pic>
      <p:pic>
        <p:nvPicPr>
          <p:cNvPr id="137" name="Picture 136" descr="boccia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9750" y="3114674"/>
            <a:ext cx="838200" cy="838200"/>
          </a:xfrm>
          <a:prstGeom prst="rect">
            <a:avLst/>
          </a:prstGeom>
        </p:spPr>
      </p:pic>
      <p:pic>
        <p:nvPicPr>
          <p:cNvPr id="138" name="Picture 137" descr="pool snooke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6118" y="3086100"/>
            <a:ext cx="924569" cy="924569"/>
          </a:xfrm>
          <a:prstGeom prst="rect">
            <a:avLst/>
          </a:prstGeom>
        </p:spPr>
      </p:pic>
      <p:pic>
        <p:nvPicPr>
          <p:cNvPr id="139" name="Picture 138" descr="race athletic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5925" y="5739388"/>
            <a:ext cx="917000" cy="91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material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plastic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metal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glass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5963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fabric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paper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4523587"/>
            <a:ext cx="762000" cy="762000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299" y="4572000"/>
            <a:ext cx="688101" cy="688101"/>
          </a:xfrm>
          <a:prstGeom prst="rect">
            <a:avLst/>
          </a:prstGeom>
        </p:spPr>
      </p:pic>
      <p:pic>
        <p:nvPicPr>
          <p:cNvPr id="67" name="Picture 66" descr="woo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4488" y="1741488"/>
            <a:ext cx="696912" cy="696912"/>
          </a:xfrm>
          <a:prstGeom prst="rect">
            <a:avLst/>
          </a:prstGeom>
        </p:spPr>
      </p:pic>
      <p:pic>
        <p:nvPicPr>
          <p:cNvPr id="72" name="Picture 71" descr="plast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1375" y="1752600"/>
            <a:ext cx="936625" cy="936625"/>
          </a:xfrm>
          <a:prstGeom prst="rect">
            <a:avLst/>
          </a:prstGeom>
        </p:spPr>
      </p:pic>
      <p:pic>
        <p:nvPicPr>
          <p:cNvPr id="73" name="Picture 72" descr="fabric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9119" y="1524000"/>
            <a:ext cx="1203881" cy="1203881"/>
          </a:xfrm>
          <a:prstGeom prst="rect">
            <a:avLst/>
          </a:prstGeom>
        </p:spPr>
      </p:pic>
      <p:pic>
        <p:nvPicPr>
          <p:cNvPr id="91" name="Picture 90" descr="gold ba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096270"/>
            <a:ext cx="914400" cy="914400"/>
          </a:xfrm>
          <a:prstGeom prst="rect">
            <a:avLst/>
          </a:prstGeom>
        </p:spPr>
      </p:pic>
      <p:pic>
        <p:nvPicPr>
          <p:cNvPr id="93" name="Picture 92" descr="spong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2200" y="3126582"/>
            <a:ext cx="811212" cy="811212"/>
          </a:xfrm>
          <a:prstGeom prst="rect">
            <a:avLst/>
          </a:prstGeom>
        </p:spPr>
      </p:pic>
      <p:pic>
        <p:nvPicPr>
          <p:cNvPr id="94" name="Picture 93" descr="glas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8600" y="3048000"/>
            <a:ext cx="978843" cy="978843"/>
          </a:xfrm>
          <a:prstGeom prst="rect">
            <a:avLst/>
          </a:prstGeom>
        </p:spPr>
      </p:pic>
      <p:pic>
        <p:nvPicPr>
          <p:cNvPr id="95" name="Picture 94" descr="fabric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1676400"/>
            <a:ext cx="846396" cy="846396"/>
          </a:xfrm>
          <a:prstGeom prst="rect">
            <a:avLst/>
          </a:prstGeom>
        </p:spPr>
      </p:pic>
      <p:pic>
        <p:nvPicPr>
          <p:cNvPr id="96" name="Picture 95" descr="plast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0583" y="2057400"/>
            <a:ext cx="599817" cy="599817"/>
          </a:xfrm>
          <a:prstGeom prst="rect">
            <a:avLst/>
          </a:prstGeom>
        </p:spPr>
      </p:pic>
      <p:pic>
        <p:nvPicPr>
          <p:cNvPr id="97" name="Picture 96" descr="woo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244" y="1763713"/>
            <a:ext cx="925512" cy="925512"/>
          </a:xfrm>
          <a:prstGeom prst="rect">
            <a:avLst/>
          </a:prstGeom>
        </p:spPr>
      </p:pic>
      <p:pic>
        <p:nvPicPr>
          <p:cNvPr id="98" name="Picture 97" descr="ston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3200400"/>
            <a:ext cx="838200" cy="838200"/>
          </a:xfrm>
          <a:prstGeom prst="rect">
            <a:avLst/>
          </a:prstGeom>
        </p:spPr>
      </p:pic>
      <p:pic>
        <p:nvPicPr>
          <p:cNvPr id="99" name="Picture 98" descr="string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9410" y="3200400"/>
            <a:ext cx="714990" cy="71499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562600" y="2878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stone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string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Oval Callout 55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cheque</a:t>
            </a:r>
            <a:r>
              <a:rPr lang="en-US" sz="1600" dirty="0" smtClean="0">
                <a:latin typeface="Comic Sans MS"/>
                <a:cs typeface="Comic Sans MS"/>
              </a:rPr>
              <a:t> book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wallet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purse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money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8" name="Picture 57" descr="mone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790" y="1809453"/>
            <a:ext cx="877887" cy="877887"/>
          </a:xfrm>
          <a:prstGeom prst="rect">
            <a:avLst/>
          </a:prstGeom>
        </p:spPr>
      </p:pic>
      <p:pic>
        <p:nvPicPr>
          <p:cNvPr id="61" name="Picture 60" descr="cheque boo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809453"/>
            <a:ext cx="862013" cy="862013"/>
          </a:xfrm>
          <a:prstGeom prst="rect">
            <a:avLst/>
          </a:prstGeom>
        </p:spPr>
      </p:pic>
      <p:pic>
        <p:nvPicPr>
          <p:cNvPr id="62" name="Picture 61" descr="walle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1809453"/>
            <a:ext cx="854075" cy="854075"/>
          </a:xfrm>
          <a:prstGeom prst="rect">
            <a:avLst/>
          </a:prstGeom>
        </p:spPr>
      </p:pic>
      <p:pic>
        <p:nvPicPr>
          <p:cNvPr id="63" name="Picture 62" descr="pur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181" y="1809453"/>
            <a:ext cx="879475" cy="879475"/>
          </a:xfrm>
          <a:prstGeom prst="rect">
            <a:avLst/>
          </a:prstGeom>
        </p:spPr>
      </p:pic>
      <p:sp>
        <p:nvSpPr>
          <p:cNvPr id="42" name="Oval Callout 41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6767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752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omic Sans MS"/>
                <a:cs typeface="Comic Sans MS"/>
              </a:rPr>
              <a:t>could</a:t>
            </a:r>
            <a:endParaRPr lang="en-US" sz="3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where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419107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How much?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310386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omic Sans MS"/>
                <a:cs typeface="Comic Sans MS"/>
              </a:rPr>
              <a:t>would</a:t>
            </a:r>
            <a:endParaRPr lang="en-US" sz="3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Can I see that?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What’s that?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419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omic Sans MS"/>
                <a:cs typeface="Comic Sans MS"/>
              </a:rPr>
              <a:t>should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What’s  next?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1200" y="55422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 have you been doing?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19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 do you think?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24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How are you?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what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wha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124200"/>
            <a:ext cx="914400" cy="914400"/>
          </a:xfrm>
          <a:prstGeom prst="rect">
            <a:avLst/>
          </a:prstGeom>
        </p:spPr>
      </p:pic>
      <p:grpSp>
        <p:nvGrpSpPr>
          <p:cNvPr id="96" name="Group 95"/>
          <p:cNvGrpSpPr/>
          <p:nvPr/>
        </p:nvGrpSpPr>
        <p:grpSpPr>
          <a:xfrm>
            <a:off x="5562600" y="1503660"/>
            <a:ext cx="1600200" cy="1315740"/>
            <a:chOff x="5562600" y="1503660"/>
            <a:chExt cx="1600200" cy="1315740"/>
          </a:xfrm>
        </p:grpSpPr>
        <p:sp>
          <p:nvSpPr>
            <p:cNvPr id="87" name="Rectangle 86"/>
            <p:cNvSpPr/>
            <p:nvPr/>
          </p:nvSpPr>
          <p:spPr>
            <a:xfrm>
              <a:off x="5562600" y="1503660"/>
              <a:ext cx="1600200" cy="1163340"/>
            </a:xfrm>
            <a:prstGeom prst="rect">
              <a:avLst/>
            </a:prstGeom>
            <a:solidFill>
              <a:srgbClr val="FF66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26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when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5" name="Picture 104" descr="when_128x128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1200" y="1675922"/>
              <a:ext cx="1143478" cy="1143478"/>
            </a:xfrm>
            <a:prstGeom prst="rect">
              <a:avLst/>
            </a:prstGeom>
          </p:spPr>
        </p:pic>
      </p:grpSp>
      <p:pic>
        <p:nvPicPr>
          <p:cNvPr id="107" name="Picture 106" descr="where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3124200"/>
            <a:ext cx="914400" cy="914400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3771900" y="1503660"/>
            <a:ext cx="1600200" cy="1163340"/>
            <a:chOff x="3771900" y="1503660"/>
            <a:chExt cx="1600200" cy="1163340"/>
          </a:xfrm>
        </p:grpSpPr>
        <p:sp>
          <p:nvSpPr>
            <p:cNvPr id="79" name="Rectangle 78"/>
            <p:cNvSpPr/>
            <p:nvPr/>
          </p:nvSpPr>
          <p:spPr>
            <a:xfrm>
              <a:off x="3771900" y="1503660"/>
              <a:ext cx="1600200" cy="1163340"/>
            </a:xfrm>
            <a:prstGeom prst="rect">
              <a:avLst/>
            </a:prstGeom>
            <a:solidFill>
              <a:srgbClr val="FF66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719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why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9" name="Picture 108" descr="why_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59250" y="1841500"/>
              <a:ext cx="825500" cy="825500"/>
            </a:xfrm>
            <a:prstGeom prst="rect">
              <a:avLst/>
            </a:prstGeom>
          </p:spPr>
        </p:pic>
      </p:grpSp>
      <p:pic>
        <p:nvPicPr>
          <p:cNvPr id="111" name="Picture 110" descr="how man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0" y="3121670"/>
            <a:ext cx="889000" cy="889000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which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3" name="Picture 112" descr="wh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4900" y="3144540"/>
            <a:ext cx="850900" cy="850900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152400" y="4191000"/>
            <a:ext cx="1600200" cy="1219200"/>
            <a:chOff x="152400" y="4191000"/>
            <a:chExt cx="1600200" cy="1219200"/>
          </a:xfrm>
        </p:grpSpPr>
        <p:sp>
          <p:nvSpPr>
            <p:cNvPr id="78" name="Rectangle 77"/>
            <p:cNvSpPr/>
            <p:nvPr/>
          </p:nvSpPr>
          <p:spPr>
            <a:xfrm>
              <a:off x="152400" y="4191000"/>
              <a:ext cx="1600200" cy="1163340"/>
            </a:xfrm>
            <a:prstGeom prst="rect">
              <a:avLst/>
            </a:prstGeom>
            <a:solidFill>
              <a:srgbClr val="FF66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2400" y="42138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how</a:t>
              </a:r>
            </a:p>
          </p:txBody>
        </p:sp>
        <p:pic>
          <p:nvPicPr>
            <p:cNvPr id="114" name="Picture 113" descr="where_128x12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700" y="4483100"/>
              <a:ext cx="927100" cy="927100"/>
            </a:xfrm>
            <a:prstGeom prst="rect">
              <a:avLst/>
            </a:prstGeom>
          </p:spPr>
        </p:pic>
      </p:grpSp>
      <p:pic>
        <p:nvPicPr>
          <p:cNvPr id="115" name="Picture 114" descr="wher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1900" y="4447659"/>
            <a:ext cx="927100" cy="927100"/>
          </a:xfrm>
          <a:prstGeom prst="rect">
            <a:avLst/>
          </a:prstGeom>
        </p:spPr>
      </p:pic>
      <p:pic>
        <p:nvPicPr>
          <p:cNvPr id="116" name="Picture 115" descr="mone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5801" y="4447659"/>
            <a:ext cx="876300" cy="876300"/>
          </a:xfrm>
          <a:prstGeom prst="rect">
            <a:avLst/>
          </a:prstGeom>
        </p:spPr>
      </p:pic>
      <p:sp>
        <p:nvSpPr>
          <p:cNvPr id="117" name="Isosceles Triangle 116"/>
          <p:cNvSpPr/>
          <p:nvPr/>
        </p:nvSpPr>
        <p:spPr>
          <a:xfrm>
            <a:off x="2606720" y="4755436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/>
          <p:cNvCxnSpPr/>
          <p:nvPr/>
        </p:nvCxnSpPr>
        <p:spPr>
          <a:xfrm rot="10800000" flipV="1">
            <a:off x="3048001" y="4724400"/>
            <a:ext cx="331788" cy="3048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Isosceles Triangle 118"/>
          <p:cNvSpPr/>
          <p:nvPr/>
        </p:nvSpPr>
        <p:spPr>
          <a:xfrm>
            <a:off x="8016920" y="6095514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 descr="wha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791200"/>
            <a:ext cx="914400" cy="914400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3"/>
          <a:srcRect r="45584"/>
          <a:stretch>
            <a:fillRect/>
          </a:stretch>
        </p:blipFill>
        <p:spPr>
          <a:xfrm>
            <a:off x="2069357" y="4402137"/>
            <a:ext cx="521443" cy="931863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 rot="10800000" flipV="1">
            <a:off x="8547656" y="6068457"/>
            <a:ext cx="331788" cy="3048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wher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1" y="5778500"/>
            <a:ext cx="927100" cy="927100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0" y="5819259"/>
            <a:ext cx="786728" cy="786728"/>
          </a:xfrm>
          <a:prstGeom prst="rect">
            <a:avLst/>
          </a:prstGeom>
        </p:spPr>
      </p:pic>
      <p:pic>
        <p:nvPicPr>
          <p:cNvPr id="127" name="Picture 126" descr="wha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552" y="5902952"/>
            <a:ext cx="802648" cy="802648"/>
          </a:xfrm>
          <a:prstGeom prst="rect">
            <a:avLst/>
          </a:prstGeom>
        </p:spPr>
      </p:pic>
      <p:pic>
        <p:nvPicPr>
          <p:cNvPr id="128" name="Picture 127" descr="wha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676" y="5901154"/>
            <a:ext cx="802648" cy="802648"/>
          </a:xfrm>
          <a:prstGeom prst="rect">
            <a:avLst/>
          </a:prstGeom>
        </p:spPr>
      </p:pic>
      <p:pic>
        <p:nvPicPr>
          <p:cNvPr id="129" name="Picture 128" descr="wha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5901154"/>
            <a:ext cx="802648" cy="802648"/>
          </a:xfrm>
          <a:prstGeom prst="rect">
            <a:avLst/>
          </a:prstGeom>
        </p:spPr>
      </p:pic>
      <p:pic>
        <p:nvPicPr>
          <p:cNvPr id="130" name="Picture 129" descr="next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7514" y="5842714"/>
            <a:ext cx="862886" cy="862886"/>
          </a:xfrm>
          <a:prstGeom prst="rect">
            <a:avLst/>
          </a:prstGeom>
        </p:spPr>
      </p:pic>
      <p:pic>
        <p:nvPicPr>
          <p:cNvPr id="131" name="Picture 130" descr="brai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11700" y="5901154"/>
            <a:ext cx="635000" cy="635000"/>
          </a:xfrm>
          <a:prstGeom prst="rect">
            <a:avLst/>
          </a:prstGeom>
        </p:spPr>
      </p:pic>
      <p:pic>
        <p:nvPicPr>
          <p:cNvPr id="132" name="Picture 131" descr="group work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0" y="5930186"/>
            <a:ext cx="775414" cy="775414"/>
          </a:xfrm>
          <a:prstGeom prst="rect">
            <a:avLst/>
          </a:prstGeom>
        </p:spPr>
      </p:pic>
      <p:pic>
        <p:nvPicPr>
          <p:cNvPr id="133" name="Picture 13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872" y="5842714"/>
            <a:ext cx="786728" cy="78672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Questions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 flipH="1">
            <a:off x="2514600" y="1600200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Comic Sans MS"/>
                <a:cs typeface="Comic Sans MS"/>
              </a:rPr>
              <a:t>?</a:t>
            </a:r>
            <a:endParaRPr lang="en-US" sz="60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42" name="Folded Corner 41"/>
          <p:cNvSpPr/>
          <p:nvPr/>
        </p:nvSpPr>
        <p:spPr>
          <a:xfrm>
            <a:off x="5562600" y="152400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gardening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7" name="Picture 46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863" y="2103140"/>
            <a:ext cx="584200" cy="584200"/>
          </a:xfrm>
          <a:prstGeom prst="rect">
            <a:avLst/>
          </a:prstGeom>
        </p:spPr>
      </p:pic>
      <p:pic>
        <p:nvPicPr>
          <p:cNvPr id="48" name="Picture 47" descr="tre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811040"/>
            <a:ext cx="876300" cy="876300"/>
          </a:xfrm>
          <a:prstGeom prst="rect">
            <a:avLst/>
          </a:prstGeom>
          <a:noFill/>
        </p:spPr>
      </p:pic>
      <p:pic>
        <p:nvPicPr>
          <p:cNvPr id="49" name="Picture 48" descr="flo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81200"/>
            <a:ext cx="482600" cy="482600"/>
          </a:xfrm>
          <a:prstGeom prst="rect">
            <a:avLst/>
          </a:prstGeom>
        </p:spPr>
      </p:pic>
      <p:sp>
        <p:nvSpPr>
          <p:cNvPr id="55" name="Folded Corner 54"/>
          <p:cNvSpPr/>
          <p:nvPr/>
        </p:nvSpPr>
        <p:spPr>
          <a:xfrm>
            <a:off x="1981200" y="15240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981200" y="15443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weather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771900" y="1524000"/>
            <a:ext cx="1600200" cy="1213980"/>
            <a:chOff x="3733800" y="1503660"/>
            <a:chExt cx="1600200" cy="1213980"/>
          </a:xfrm>
        </p:grpSpPr>
        <p:sp>
          <p:nvSpPr>
            <p:cNvPr id="51" name="Folded Corner 50"/>
            <p:cNvSpPr/>
            <p:nvPr/>
          </p:nvSpPr>
          <p:spPr>
            <a:xfrm>
              <a:off x="3733800" y="1503660"/>
              <a:ext cx="1600200" cy="1163340"/>
            </a:xfrm>
            <a:prstGeom prst="foldedCorner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b="1" dirty="0">
                <a:solidFill>
                  <a:schemeClr val="tx1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7338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animals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59" name="Picture 58" descr="elephant_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4495800" y="1752600"/>
              <a:ext cx="723900" cy="723900"/>
            </a:xfrm>
            <a:prstGeom prst="rect">
              <a:avLst/>
            </a:prstGeom>
          </p:spPr>
        </p:pic>
        <p:pic>
          <p:nvPicPr>
            <p:cNvPr id="60" name="Picture 59" descr="caterpillar_128x128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91000" y="2232739"/>
              <a:ext cx="484901" cy="484901"/>
            </a:xfrm>
            <a:prstGeom prst="rect">
              <a:avLst/>
            </a:prstGeom>
          </p:spPr>
        </p:pic>
        <p:pic>
          <p:nvPicPr>
            <p:cNvPr id="64" name="Picture 63" descr="rabbit_128x128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3063" y="1752600"/>
              <a:ext cx="698937" cy="698937"/>
            </a:xfrm>
            <a:prstGeom prst="rect">
              <a:avLst/>
            </a:prstGeom>
          </p:spPr>
        </p:pic>
      </p:grpSp>
      <p:pic>
        <p:nvPicPr>
          <p:cNvPr id="65" name="Picture 64" descr="sun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500" y="1869299"/>
            <a:ext cx="809883" cy="809883"/>
          </a:xfrm>
          <a:prstGeom prst="rect">
            <a:avLst/>
          </a:prstGeom>
        </p:spPr>
      </p:pic>
      <p:pic>
        <p:nvPicPr>
          <p:cNvPr id="66" name="Picture 65" descr="rai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2815" y="1849140"/>
            <a:ext cx="734534" cy="734534"/>
          </a:xfrm>
          <a:prstGeom prst="rect">
            <a:avLst/>
          </a:prstGeom>
        </p:spPr>
      </p:pic>
      <p:sp>
        <p:nvSpPr>
          <p:cNvPr id="72" name="Oval Callout 71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today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morning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later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late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afternoon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evening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never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ready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hurry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after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5"/>
          <a:srcRect l="52100" r="3369" b="63770"/>
          <a:stretch>
            <a:fillRect/>
          </a:stretch>
        </p:blipFill>
        <p:spPr>
          <a:xfrm>
            <a:off x="5601372" y="3033484"/>
            <a:ext cx="1142328" cy="929394"/>
          </a:xfrm>
          <a:prstGeom prst="rect">
            <a:avLst/>
          </a:prstGeom>
        </p:spPr>
      </p:pic>
      <p:sp>
        <p:nvSpPr>
          <p:cNvPr id="95" name="Folded Corner 94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olded Corner 95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8" name="Picture 97" descr="day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00200"/>
            <a:ext cx="1054100" cy="1054100"/>
          </a:xfrm>
          <a:prstGeom prst="rect">
            <a:avLst/>
          </a:prstGeom>
        </p:spPr>
      </p:pic>
      <p:pic>
        <p:nvPicPr>
          <p:cNvPr id="99" name="Picture 98" descr="calendar month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1752600"/>
            <a:ext cx="876300" cy="87630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124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months</a:t>
            </a:r>
            <a:r>
              <a:rPr lang="en-US" sz="1200" dirty="0" smtClean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endParaRPr lang="en-US" sz="12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special days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103" name="Picture 102" descr="calendar month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1778000"/>
            <a:ext cx="876300" cy="876300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315593">
            <a:off x="7864630" y="2063889"/>
            <a:ext cx="455022" cy="455022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152401" y="2854920"/>
            <a:ext cx="1600200" cy="1432620"/>
            <a:chOff x="152401" y="2854920"/>
            <a:chExt cx="1600200" cy="1432620"/>
          </a:xfrm>
        </p:grpSpPr>
        <p:sp>
          <p:nvSpPr>
            <p:cNvPr id="76" name="Rectangle 75"/>
            <p:cNvSpPr/>
            <p:nvPr/>
          </p:nvSpPr>
          <p:spPr>
            <a:xfrm>
              <a:off x="152401" y="285492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2401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yesterday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05" name="Picture 104" descr="yesterday_128x128.png"/>
            <p:cNvPicPr>
              <a:picLocks noChangeAspect="1"/>
            </p:cNvPicPr>
            <p:nvPr/>
          </p:nvPicPr>
          <p:blipFill>
            <a:blip r:embed="rId9"/>
            <a:srcRect t="18848"/>
            <a:stretch>
              <a:fillRect/>
            </a:stretch>
          </p:blipFill>
          <p:spPr>
            <a:xfrm>
              <a:off x="284460" y="3157954"/>
              <a:ext cx="1391940" cy="1129586"/>
            </a:xfrm>
            <a:prstGeom prst="rect">
              <a:avLst/>
            </a:prstGeom>
          </p:spPr>
        </p:pic>
      </p:grpSp>
      <p:pic>
        <p:nvPicPr>
          <p:cNvPr id="106" name="Picture 105" descr="to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3124200"/>
            <a:ext cx="838678" cy="838678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3771900" y="2854920"/>
            <a:ext cx="1600200" cy="1183680"/>
            <a:chOff x="3771900" y="2854920"/>
            <a:chExt cx="1600200" cy="1183680"/>
          </a:xfrm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1900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tomorrow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07" name="Picture 106" descr="tomorrow_128x128.png"/>
            <p:cNvPicPr>
              <a:picLocks noChangeAspect="1"/>
            </p:cNvPicPr>
            <p:nvPr/>
          </p:nvPicPr>
          <p:blipFill>
            <a:blip r:embed="rId11"/>
            <a:srcRect t="19488" b="20719"/>
            <a:stretch>
              <a:fillRect/>
            </a:stretch>
          </p:blipFill>
          <p:spPr>
            <a:xfrm>
              <a:off x="3886200" y="3157954"/>
              <a:ext cx="1346200" cy="804924"/>
            </a:xfrm>
            <a:prstGeom prst="rect">
              <a:avLst/>
            </a:prstGeom>
          </p:spPr>
        </p:pic>
      </p:grpSp>
      <p:cxnSp>
        <p:nvCxnSpPr>
          <p:cNvPr id="109" name="Curved Connector 108"/>
          <p:cNvCxnSpPr/>
          <p:nvPr/>
        </p:nvCxnSpPr>
        <p:spPr>
          <a:xfrm rot="16200000" flipH="1">
            <a:off x="6322427" y="3388727"/>
            <a:ext cx="575846" cy="266700"/>
          </a:xfrm>
          <a:prstGeom prst="curvedConnector3">
            <a:avLst>
              <a:gd name="adj1" fmla="val 3686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Picture 114" descr="256x256.png"/>
          <p:cNvPicPr>
            <a:picLocks noChangeAspect="1"/>
          </p:cNvPicPr>
          <p:nvPr/>
        </p:nvPicPr>
        <p:blipFill>
          <a:blip r:embed="rId5"/>
          <a:srcRect l="52100" r="3369" b="63770"/>
          <a:stretch>
            <a:fillRect/>
          </a:stretch>
        </p:blipFill>
        <p:spPr>
          <a:xfrm>
            <a:off x="7772400" y="3033484"/>
            <a:ext cx="1142328" cy="929394"/>
          </a:xfrm>
          <a:prstGeom prst="rect">
            <a:avLst/>
          </a:prstGeom>
        </p:spPr>
      </p:pic>
      <p:pic>
        <p:nvPicPr>
          <p:cNvPr id="116" name="Picture 115" descr="confused ma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0122" y="3157954"/>
            <a:ext cx="838200" cy="838200"/>
          </a:xfrm>
          <a:prstGeom prst="rect">
            <a:avLst/>
          </a:prstGeom>
        </p:spPr>
      </p:pic>
      <p:pic>
        <p:nvPicPr>
          <p:cNvPr id="117" name="Picture 116" descr="256x256.png"/>
          <p:cNvPicPr>
            <a:picLocks noChangeAspect="1"/>
          </p:cNvPicPr>
          <p:nvPr/>
        </p:nvPicPr>
        <p:blipFill>
          <a:blip r:embed="rId5"/>
          <a:srcRect l="52100" r="3369" b="63770"/>
          <a:stretch>
            <a:fillRect/>
          </a:stretch>
        </p:blipFill>
        <p:spPr>
          <a:xfrm>
            <a:off x="7544472" y="4328406"/>
            <a:ext cx="1142328" cy="929394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5562600" y="4170660"/>
            <a:ext cx="1600200" cy="1183680"/>
            <a:chOff x="5562600" y="4170660"/>
            <a:chExt cx="1600200" cy="1183680"/>
          </a:xfrm>
        </p:grpSpPr>
        <p:sp>
          <p:nvSpPr>
            <p:cNvPr id="85" name="Rectangle 84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5626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now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19" name="Picture 118" descr="now_128x128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3600" y="4404606"/>
              <a:ext cx="929394" cy="929394"/>
            </a:xfrm>
            <a:prstGeom prst="rect">
              <a:avLst/>
            </a:prstGeom>
          </p:spPr>
        </p:pic>
      </p:grpSp>
      <p:pic>
        <p:nvPicPr>
          <p:cNvPr id="120" name="Picture 119" descr="morning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00" y="4114800"/>
            <a:ext cx="1625600" cy="1625600"/>
          </a:xfrm>
          <a:prstGeom prst="rect">
            <a:avLst/>
          </a:prstGeom>
        </p:spPr>
      </p:pic>
      <p:pic>
        <p:nvPicPr>
          <p:cNvPr id="121" name="Picture 120" descr="ready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2200" y="5790722"/>
            <a:ext cx="838678" cy="838678"/>
          </a:xfrm>
          <a:prstGeom prst="rect">
            <a:avLst/>
          </a:prstGeom>
        </p:spPr>
      </p:pic>
      <p:pic>
        <p:nvPicPr>
          <p:cNvPr id="122" name="Picture 121" descr="morning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057400" y="4114800"/>
            <a:ext cx="1625600" cy="1625600"/>
          </a:xfrm>
          <a:prstGeom prst="rect">
            <a:avLst/>
          </a:prstGeom>
        </p:spPr>
      </p:pic>
      <p:pic>
        <p:nvPicPr>
          <p:cNvPr id="123" name="Picture 122" descr="night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5414" y="4509214"/>
            <a:ext cx="748586" cy="748586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rot="10800000">
            <a:off x="3962401" y="5105400"/>
            <a:ext cx="1193800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14400" y="4572000"/>
            <a:ext cx="8340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>
                <a:solidFill>
                  <a:srgbClr val="FFFFFF"/>
                </a:solidFill>
                <a:latin typeface="Comic Sans MS"/>
                <a:cs typeface="Comic Sans MS"/>
              </a:rPr>
              <a:t>am</a:t>
            </a:r>
            <a:endParaRPr lang="en-US" sz="3800" b="1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995612" y="4580692"/>
            <a:ext cx="8237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>
                <a:solidFill>
                  <a:srgbClr val="FFFFFF"/>
                </a:solidFill>
                <a:latin typeface="Comic Sans MS"/>
                <a:cs typeface="Comic Sans MS"/>
              </a:rPr>
              <a:t>pm</a:t>
            </a:r>
            <a:endParaRPr lang="en-US" sz="3800" b="1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886200" y="4504492"/>
            <a:ext cx="8237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>
                <a:solidFill>
                  <a:srgbClr val="FFFFFF"/>
                </a:solidFill>
                <a:latin typeface="Comic Sans MS"/>
                <a:cs typeface="Comic Sans MS"/>
              </a:rPr>
              <a:t>pm</a:t>
            </a:r>
            <a:endParaRPr lang="en-US" sz="3800" b="1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>
            <a:off x="7772400" y="4509214"/>
            <a:ext cx="800100" cy="672386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152400" y="5542260"/>
            <a:ext cx="1600200" cy="1163340"/>
            <a:chOff x="152400" y="5542260"/>
            <a:chExt cx="1600200" cy="1163340"/>
          </a:xfrm>
        </p:grpSpPr>
        <p:sp>
          <p:nvSpPr>
            <p:cNvPr id="50" name="Rectangle 49"/>
            <p:cNvSpPr/>
            <p:nvPr/>
          </p:nvSpPr>
          <p:spPr>
            <a:xfrm>
              <a:off x="152400" y="554226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524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again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cxnSp>
          <p:nvCxnSpPr>
            <p:cNvPr id="133" name="Curved Connector 132"/>
            <p:cNvCxnSpPr/>
            <p:nvPr/>
          </p:nvCxnSpPr>
          <p:spPr>
            <a:xfrm rot="16200000" flipH="1">
              <a:off x="474077" y="6098173"/>
              <a:ext cx="575846" cy="266700"/>
            </a:xfrm>
            <a:prstGeom prst="curvedConnector3">
              <a:avLst>
                <a:gd name="adj1" fmla="val 3686"/>
              </a:avLst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urved Connector 133"/>
            <p:cNvCxnSpPr/>
            <p:nvPr/>
          </p:nvCxnSpPr>
          <p:spPr>
            <a:xfrm rot="16200000" flipH="1">
              <a:off x="874127" y="6098173"/>
              <a:ext cx="575846" cy="266700"/>
            </a:xfrm>
            <a:prstGeom prst="curvedConnector3">
              <a:avLst>
                <a:gd name="adj1" fmla="val 3686"/>
              </a:avLst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8" name="Picture 137" descr="las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64140" y="5659140"/>
            <a:ext cx="1122660" cy="1122660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5562600" y="5542260"/>
            <a:ext cx="1600200" cy="1252240"/>
            <a:chOff x="5562600" y="5542260"/>
            <a:chExt cx="1600200" cy="1252240"/>
          </a:xfrm>
        </p:grpSpPr>
        <p:sp>
          <p:nvSpPr>
            <p:cNvPr id="84" name="Rectangle 83"/>
            <p:cNvSpPr/>
            <p:nvPr/>
          </p:nvSpPr>
          <p:spPr>
            <a:xfrm>
              <a:off x="5562600" y="554226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5626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before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39" name="Picture 138" descr="first_128x128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816600" y="5715000"/>
              <a:ext cx="1079500" cy="1079500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1956278" y="1512469"/>
            <a:ext cx="1625122" cy="1163340"/>
            <a:chOff x="1956278" y="1512469"/>
            <a:chExt cx="1625122" cy="1163340"/>
          </a:xfrm>
        </p:grpSpPr>
        <p:sp>
          <p:nvSpPr>
            <p:cNvPr id="145" name="Rectangle 144"/>
            <p:cNvSpPr/>
            <p:nvPr/>
          </p:nvSpPr>
          <p:spPr>
            <a:xfrm>
              <a:off x="1981200" y="1512469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56278" y="1524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FFFF"/>
                  </a:solidFill>
                  <a:latin typeface="Comic Sans MS"/>
                  <a:cs typeface="Comic Sans MS"/>
                </a:rPr>
                <a:t>time</a:t>
              </a:r>
              <a:endParaRPr lang="en-US" sz="1600" dirty="0">
                <a:solidFill>
                  <a:srgbClr val="FFFFFF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40" name="Picture 139" descr="256x256.png"/>
            <p:cNvPicPr>
              <a:picLocks noChangeAspect="1"/>
            </p:cNvPicPr>
            <p:nvPr/>
          </p:nvPicPr>
          <p:blipFill>
            <a:blip r:embed="rId5"/>
            <a:srcRect l="52100" t="7020" r="3369" b="63770"/>
            <a:stretch>
              <a:fillRect/>
            </a:stretch>
          </p:blipFill>
          <p:spPr>
            <a:xfrm>
              <a:off x="2134272" y="1841500"/>
              <a:ext cx="1142328" cy="749300"/>
            </a:xfrm>
            <a:prstGeom prst="rect">
              <a:avLst/>
            </a:prstGeom>
          </p:spPr>
        </p:pic>
      </p:grpSp>
      <p:pic>
        <p:nvPicPr>
          <p:cNvPr id="141" name="Picture 140" descr="ready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1310" y="5790722"/>
            <a:ext cx="838678" cy="838678"/>
          </a:xfrm>
          <a:prstGeom prst="rect">
            <a:avLst/>
          </a:prstGeom>
        </p:spPr>
      </p:pic>
      <p:cxnSp>
        <p:nvCxnSpPr>
          <p:cNvPr id="143" name="Straight Arrow Connector 142"/>
          <p:cNvCxnSpPr/>
          <p:nvPr/>
        </p:nvCxnSpPr>
        <p:spPr>
          <a:xfrm flipV="1">
            <a:off x="4709988" y="5901154"/>
            <a:ext cx="522412" cy="19484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4648200" y="6129754"/>
            <a:ext cx="522412" cy="19484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Su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r>
              <a:rPr lang="en-US" sz="4800" b="1" dirty="0" smtClean="0">
                <a:latin typeface="Comic Sans MS"/>
                <a:cs typeface="Comic Sans MS"/>
              </a:rPr>
              <a:t>T</a:t>
            </a:r>
            <a:endParaRPr lang="en-US" sz="4800" b="1" dirty="0"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M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Comic Sans MS"/>
                <a:cs typeface="Comic Sans MS"/>
              </a:rPr>
              <a:t> </a:t>
            </a:r>
            <a:r>
              <a:rPr lang="en-US" sz="4000" b="1" dirty="0" smtClean="0">
                <a:latin typeface="Comic Sans MS"/>
                <a:cs typeface="Comic Sans MS"/>
              </a:rPr>
              <a:t>W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omic Sans MS"/>
                <a:cs typeface="Comic Sans MS"/>
              </a:rPr>
              <a:t> F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weekend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night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Monday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Tuesday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Wednesday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Thursday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Friday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Sunday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112" name="Picture 111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676400"/>
            <a:ext cx="1066800" cy="1066800"/>
          </a:xfrm>
          <a:prstGeom prst="rect">
            <a:avLst/>
          </a:prstGeom>
        </p:spPr>
      </p:pic>
      <p:pic>
        <p:nvPicPr>
          <p:cNvPr id="113" name="Picture 112" descr="week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370" y="1409700"/>
            <a:ext cx="1437630" cy="1437630"/>
          </a:xfrm>
          <a:prstGeom prst="rect">
            <a:avLst/>
          </a:prstGeom>
        </p:spPr>
      </p:pic>
      <p:pic>
        <p:nvPicPr>
          <p:cNvPr id="114" name="Picture 113" descr="weeken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0" y="1778000"/>
            <a:ext cx="812800" cy="812800"/>
          </a:xfrm>
          <a:prstGeom prst="rect">
            <a:avLst/>
          </a:prstGeom>
        </p:spPr>
      </p:pic>
      <p:pic>
        <p:nvPicPr>
          <p:cNvPr id="118" name="Picture 117" descr="this wee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6400" y="4495800"/>
            <a:ext cx="736600" cy="736600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this week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</p:grpSpPr>
        <p:sp>
          <p:nvSpPr>
            <p:cNvPr id="85" name="Rectangle 84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4" name="Picture 123" descr="next week_128x128.png"/>
            <p:cNvPicPr>
              <a:picLocks noChangeAspect="1"/>
            </p:cNvPicPr>
            <p:nvPr/>
          </p:nvPicPr>
          <p:blipFill>
            <a:blip r:embed="rId9"/>
            <a:srcRect t="27319" b="26667"/>
            <a:stretch>
              <a:fillRect/>
            </a:stretch>
          </p:blipFill>
          <p:spPr>
            <a:xfrm>
              <a:off x="5638800" y="4531142"/>
              <a:ext cx="1524000" cy="701258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5562600" y="4191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next  week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</p:grpSp>
      <p:pic>
        <p:nvPicPr>
          <p:cNvPr id="136" name="Picture 135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" y="3048000"/>
            <a:ext cx="1066800" cy="1066800"/>
          </a:xfrm>
          <a:prstGeom prst="rect">
            <a:avLst/>
          </a:prstGeom>
        </p:spPr>
      </p:pic>
      <p:pic>
        <p:nvPicPr>
          <p:cNvPr id="137" name="Picture 136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048000"/>
            <a:ext cx="1066800" cy="1066800"/>
          </a:xfrm>
          <a:prstGeom prst="rect">
            <a:avLst/>
          </a:prstGeom>
        </p:spPr>
      </p:pic>
      <p:pic>
        <p:nvPicPr>
          <p:cNvPr id="142" name="Picture 141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714" y="3048000"/>
            <a:ext cx="1066800" cy="1066800"/>
          </a:xfrm>
          <a:prstGeom prst="rect">
            <a:avLst/>
          </a:prstGeom>
        </p:spPr>
      </p:pic>
      <p:pic>
        <p:nvPicPr>
          <p:cNvPr id="145" name="Picture 144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48000"/>
            <a:ext cx="1066800" cy="1066800"/>
          </a:xfrm>
          <a:prstGeom prst="rect">
            <a:avLst/>
          </a:prstGeom>
        </p:spPr>
      </p:pic>
      <p:pic>
        <p:nvPicPr>
          <p:cNvPr id="146" name="Picture 145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3048000"/>
            <a:ext cx="1066800" cy="1066800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5639110" y="3178314"/>
            <a:ext cx="83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rgbClr val="FFFFFF"/>
                </a:solidFill>
                <a:latin typeface="Comic Sans MS"/>
                <a:cs typeface="Comic Sans MS"/>
              </a:rPr>
              <a:t>Th</a:t>
            </a:r>
            <a:endParaRPr lang="en-US" sz="4000" b="1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52400" y="4170660"/>
            <a:ext cx="1600200" cy="1239540"/>
            <a:chOff x="152400" y="4170660"/>
            <a:chExt cx="1600200" cy="1239540"/>
          </a:xfrm>
        </p:grpSpPr>
        <p:sp>
          <p:nvSpPr>
            <p:cNvPr id="149" name="Rectangle 148"/>
            <p:cNvSpPr/>
            <p:nvPr/>
          </p:nvSpPr>
          <p:spPr>
            <a:xfrm>
              <a:off x="152400" y="419100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800" dirty="0" smtClean="0">
                  <a:latin typeface="Comic Sans MS"/>
                  <a:cs typeface="Comic Sans MS"/>
                </a:rPr>
                <a:t> S</a:t>
              </a:r>
              <a:endParaRPr lang="en-US" sz="4800" dirty="0">
                <a:latin typeface="Comic Sans MS"/>
                <a:cs typeface="Comic Sans M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24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Saturday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51" name="Picture 150" descr="day_128x128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" y="4343400"/>
              <a:ext cx="1066800" cy="1066800"/>
            </a:xfrm>
            <a:prstGeom prst="rect">
              <a:avLst/>
            </a:prstGeom>
          </p:spPr>
        </p:pic>
      </p:grpSp>
      <p:pic>
        <p:nvPicPr>
          <p:cNvPr id="152" name="Picture 151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4343400"/>
            <a:ext cx="1066800" cy="1066800"/>
          </a:xfrm>
          <a:prstGeom prst="rect">
            <a:avLst/>
          </a:prstGeom>
        </p:spPr>
      </p:pic>
      <p:pic>
        <p:nvPicPr>
          <p:cNvPr id="153" name="Picture 152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0" y="1758692"/>
            <a:ext cx="1060708" cy="1060708"/>
          </a:xfrm>
          <a:prstGeom prst="rect">
            <a:avLst/>
          </a:prstGeom>
        </p:spPr>
      </p:pic>
      <p:pic>
        <p:nvPicPr>
          <p:cNvPr id="154" name="Picture 153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4800" y="4876800"/>
            <a:ext cx="533400" cy="533400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tonight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rot="5400000">
            <a:off x="7980968" y="4703574"/>
            <a:ext cx="346452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J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err="1" smtClean="0">
                <a:latin typeface="Comic Sans MS"/>
                <a:cs typeface="Comic Sans MS"/>
              </a:rPr>
              <a:t>Ju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b="1" dirty="0"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Comic Sans MS"/>
                <a:cs typeface="Comic Sans MS"/>
              </a:rPr>
              <a:t> </a:t>
            </a:r>
            <a:r>
              <a:rPr lang="en-US" sz="4000" b="1" dirty="0" smtClean="0">
                <a:latin typeface="Comic Sans MS"/>
                <a:cs typeface="Comic Sans MS"/>
              </a:rPr>
              <a:t>M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A</a:t>
            </a:r>
            <a:endParaRPr lang="en-US" sz="4400" b="1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latin typeface="Comic Sans MS"/>
                <a:cs typeface="Comic Sans MS"/>
              </a:rPr>
              <a:t>Sep</a:t>
            </a:r>
            <a:endParaRPr lang="en-US" sz="3200" dirty="0">
              <a:latin typeface="Comic Sans MS"/>
              <a:cs typeface="Comic Sans M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latin typeface="Comic Sans MS"/>
                <a:cs typeface="Comic Sans MS"/>
              </a:rPr>
              <a:t>O</a:t>
            </a:r>
            <a:endParaRPr lang="en-US" sz="4400" b="1" dirty="0"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omic Sans MS"/>
                <a:cs typeface="Comic Sans MS"/>
              </a:rPr>
              <a:t> 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this month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next month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last month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January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February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March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June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April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July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Month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August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September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639110" y="3178314"/>
            <a:ext cx="834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rgbClr val="FFFFFF"/>
                </a:solidFill>
                <a:latin typeface="Comic Sans MS"/>
                <a:cs typeface="Comic Sans MS"/>
              </a:rPr>
              <a:t>Ap</a:t>
            </a:r>
            <a:endParaRPr lang="en-US" sz="4000" b="1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October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December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November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08358" y="3055203"/>
            <a:ext cx="912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Comic Sans MS"/>
                <a:cs typeface="Comic Sans MS"/>
              </a:rPr>
              <a:t> M</a:t>
            </a:r>
            <a:endParaRPr lang="en-US" sz="48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73" name="Picture 72" descr="this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752600"/>
            <a:ext cx="825500" cy="825500"/>
          </a:xfrm>
          <a:prstGeom prst="rect">
            <a:avLst/>
          </a:prstGeom>
        </p:spPr>
      </p:pic>
      <p:pic>
        <p:nvPicPr>
          <p:cNvPr id="77" name="Picture 76" descr="next mont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816100"/>
            <a:ext cx="850900" cy="850900"/>
          </a:xfrm>
          <a:prstGeom prst="rect">
            <a:avLst/>
          </a:prstGeom>
        </p:spPr>
      </p:pic>
      <p:pic>
        <p:nvPicPr>
          <p:cNvPr id="78" name="Picture 77" descr="last month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1752600"/>
            <a:ext cx="921008" cy="921008"/>
          </a:xfrm>
          <a:prstGeom prst="rect">
            <a:avLst/>
          </a:prstGeom>
        </p:spPr>
      </p:pic>
      <p:pic>
        <p:nvPicPr>
          <p:cNvPr id="79" name="Picture 78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1752600"/>
            <a:ext cx="825500" cy="825500"/>
          </a:xfrm>
          <a:prstGeom prst="rect">
            <a:avLst/>
          </a:prstGeom>
        </p:spPr>
      </p:pic>
      <p:pic>
        <p:nvPicPr>
          <p:cNvPr id="86" name="Picture 85" descr="fireworks 2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1" y="3200400"/>
            <a:ext cx="787400" cy="787400"/>
          </a:xfrm>
          <a:prstGeom prst="rect">
            <a:avLst/>
          </a:prstGeom>
        </p:spPr>
      </p:pic>
      <p:pic>
        <p:nvPicPr>
          <p:cNvPr id="91" name="Picture 90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00" y="3162300"/>
            <a:ext cx="825500" cy="825500"/>
          </a:xfrm>
          <a:prstGeom prst="rect">
            <a:avLst/>
          </a:prstGeom>
        </p:spPr>
      </p:pic>
      <p:pic>
        <p:nvPicPr>
          <p:cNvPr id="94" name="Picture 93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4950" y="3200400"/>
            <a:ext cx="825500" cy="825500"/>
          </a:xfrm>
          <a:prstGeom prst="rect">
            <a:avLst/>
          </a:prstGeom>
        </p:spPr>
      </p:pic>
      <p:pic>
        <p:nvPicPr>
          <p:cNvPr id="95" name="Picture 94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550" y="3162300"/>
            <a:ext cx="825500" cy="825500"/>
          </a:xfrm>
          <a:prstGeom prst="rect">
            <a:avLst/>
          </a:prstGeom>
        </p:spPr>
      </p:pic>
      <p:pic>
        <p:nvPicPr>
          <p:cNvPr id="96" name="Picture 95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300" y="3162300"/>
            <a:ext cx="825500" cy="825500"/>
          </a:xfrm>
          <a:prstGeom prst="rect">
            <a:avLst/>
          </a:prstGeom>
        </p:spPr>
      </p:pic>
      <p:pic>
        <p:nvPicPr>
          <p:cNvPr id="97" name="Picture 96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3136900"/>
            <a:ext cx="825500" cy="825500"/>
          </a:xfrm>
          <a:prstGeom prst="rect">
            <a:avLst/>
          </a:prstGeom>
        </p:spPr>
      </p:pic>
      <p:pic>
        <p:nvPicPr>
          <p:cNvPr id="98" name="Picture 97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4509214"/>
            <a:ext cx="825500" cy="825500"/>
          </a:xfrm>
          <a:prstGeom prst="rect">
            <a:avLst/>
          </a:prstGeom>
        </p:spPr>
      </p:pic>
      <p:pic>
        <p:nvPicPr>
          <p:cNvPr id="99" name="Picture 98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0978" y="4509214"/>
            <a:ext cx="825500" cy="825500"/>
          </a:xfrm>
          <a:prstGeom prst="rect">
            <a:avLst/>
          </a:prstGeom>
        </p:spPr>
      </p:pic>
      <p:pic>
        <p:nvPicPr>
          <p:cNvPr id="100" name="Picture 99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300" y="4509214"/>
            <a:ext cx="825500" cy="825500"/>
          </a:xfrm>
          <a:prstGeom prst="rect">
            <a:avLst/>
          </a:prstGeom>
        </p:spPr>
      </p:pic>
      <p:pic>
        <p:nvPicPr>
          <p:cNvPr id="101" name="Picture 100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00" y="5880100"/>
            <a:ext cx="825500" cy="825500"/>
          </a:xfrm>
          <a:prstGeom prst="rect">
            <a:avLst/>
          </a:prstGeom>
        </p:spPr>
      </p:pic>
      <p:pic>
        <p:nvPicPr>
          <p:cNvPr id="102" name="Picture 101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4950" y="5880100"/>
            <a:ext cx="825500" cy="825500"/>
          </a:xfrm>
          <a:prstGeom prst="rect">
            <a:avLst/>
          </a:prstGeom>
        </p:spPr>
      </p:pic>
      <p:pic>
        <p:nvPicPr>
          <p:cNvPr id="104" name="Picture 103" descr="Christma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1200" y="5880100"/>
            <a:ext cx="933450" cy="933450"/>
          </a:xfrm>
          <a:prstGeom prst="rect">
            <a:avLst/>
          </a:prstGeom>
        </p:spPr>
      </p:pic>
      <p:pic>
        <p:nvPicPr>
          <p:cNvPr id="105" name="Picture 104" descr="Bonfire Nigh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" y="5829300"/>
            <a:ext cx="876300" cy="876300"/>
          </a:xfrm>
          <a:prstGeom prst="rect">
            <a:avLst/>
          </a:prstGeom>
        </p:spPr>
      </p:pic>
      <p:pic>
        <p:nvPicPr>
          <p:cNvPr id="106" name="Picture 105" descr="take a work break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4491156"/>
            <a:ext cx="843558" cy="843558"/>
          </a:xfrm>
          <a:prstGeom prst="rect">
            <a:avLst/>
          </a:prstGeom>
        </p:spPr>
      </p:pic>
      <p:pic>
        <p:nvPicPr>
          <p:cNvPr id="107" name="Picture 106" descr="Halloween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1762" y="4400550"/>
            <a:ext cx="857250" cy="857250"/>
          </a:xfrm>
          <a:prstGeom prst="rect">
            <a:avLst/>
          </a:prstGeom>
        </p:spPr>
      </p:pic>
      <p:pic>
        <p:nvPicPr>
          <p:cNvPr id="109" name="Picture 108" descr="heart shap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1850" y="32131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olded Corner 99"/>
          <p:cNvSpPr/>
          <p:nvPr/>
        </p:nvSpPr>
        <p:spPr>
          <a:xfrm>
            <a:off x="1974372" y="4191000"/>
            <a:ext cx="1600200" cy="1163340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b="1" dirty="0"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Comic Sans MS"/>
                <a:cs typeface="Comic Sans MS"/>
              </a:rPr>
              <a:t> 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omic Sans MS"/>
                <a:cs typeface="Comic Sans MS"/>
              </a:rPr>
              <a:t> 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New year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Valentines 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Bank holiday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Easter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holiday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Halloween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Bonfire night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Christmas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party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wedding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97437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birthday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calendar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734839"/>
            <a:ext cx="876300" cy="8763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15593">
            <a:off x="2530630" y="2020728"/>
            <a:ext cx="455022" cy="455022"/>
          </a:xfrm>
          <a:prstGeom prst="rect">
            <a:avLst/>
          </a:prstGeom>
        </p:spPr>
      </p:pic>
      <p:pic>
        <p:nvPicPr>
          <p:cNvPr id="64" name="Picture 63" descr="fireworks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314" y="1842214"/>
            <a:ext cx="787400" cy="787400"/>
          </a:xfrm>
          <a:prstGeom prst="rect">
            <a:avLst/>
          </a:prstGeom>
        </p:spPr>
      </p:pic>
      <p:pic>
        <p:nvPicPr>
          <p:cNvPr id="65" name="Picture 64" descr="celebrate 3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600" y="1828800"/>
            <a:ext cx="647700" cy="647700"/>
          </a:xfrm>
          <a:prstGeom prst="rect">
            <a:avLst/>
          </a:prstGeom>
        </p:spPr>
      </p:pic>
      <p:pic>
        <p:nvPicPr>
          <p:cNvPr id="72" name="Picture 71" descr="heart shap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1828800"/>
            <a:ext cx="812800" cy="812800"/>
          </a:xfrm>
          <a:prstGeom prst="rect">
            <a:avLst/>
          </a:prstGeom>
        </p:spPr>
      </p:pic>
      <p:pic>
        <p:nvPicPr>
          <p:cNvPr id="73" name="Picture 72" descr="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8700" y="1676400"/>
            <a:ext cx="1054100" cy="1054100"/>
          </a:xfrm>
          <a:prstGeom prst="rect">
            <a:avLst/>
          </a:prstGeom>
        </p:spPr>
      </p:pic>
      <p:pic>
        <p:nvPicPr>
          <p:cNvPr id="77" name="Picture 76" descr="money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7600" y="1905000"/>
            <a:ext cx="685800" cy="685800"/>
          </a:xfrm>
          <a:prstGeom prst="rect">
            <a:avLst/>
          </a:prstGeom>
        </p:spPr>
      </p:pic>
      <p:pic>
        <p:nvPicPr>
          <p:cNvPr id="78" name="Picture 77" descr="take a work break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3284" y="1862554"/>
            <a:ext cx="748744" cy="748744"/>
          </a:xfrm>
          <a:prstGeom prst="rect">
            <a:avLst/>
          </a:prstGeom>
        </p:spPr>
      </p:pic>
      <p:pic>
        <p:nvPicPr>
          <p:cNvPr id="79" name="Picture 78" descr="take a work break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5642" y="3200400"/>
            <a:ext cx="843558" cy="843558"/>
          </a:xfrm>
          <a:prstGeom prst="rect">
            <a:avLst/>
          </a:prstGeom>
        </p:spPr>
      </p:pic>
      <p:pic>
        <p:nvPicPr>
          <p:cNvPr id="86" name="Picture 85" descr="Bonfire Nigh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2400" y="3124200"/>
            <a:ext cx="876300" cy="876300"/>
          </a:xfrm>
          <a:prstGeom prst="rect">
            <a:avLst/>
          </a:prstGeom>
        </p:spPr>
      </p:pic>
      <p:pic>
        <p:nvPicPr>
          <p:cNvPr id="91" name="Picture 90" descr="Easter egg hunt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124200"/>
            <a:ext cx="914400" cy="914400"/>
          </a:xfrm>
          <a:prstGeom prst="rect">
            <a:avLst/>
          </a:prstGeom>
        </p:spPr>
      </p:pic>
      <p:pic>
        <p:nvPicPr>
          <p:cNvPr id="94" name="Picture 93" descr="Christma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3150" y="4400550"/>
            <a:ext cx="933450" cy="933450"/>
          </a:xfrm>
          <a:prstGeom prst="rect">
            <a:avLst/>
          </a:prstGeom>
        </p:spPr>
      </p:pic>
      <p:pic>
        <p:nvPicPr>
          <p:cNvPr id="95" name="Picture 94" descr="Hallowee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4400550"/>
            <a:ext cx="857250" cy="857250"/>
          </a:xfrm>
          <a:prstGeom prst="rect">
            <a:avLst/>
          </a:prstGeom>
        </p:spPr>
      </p:pic>
      <p:pic>
        <p:nvPicPr>
          <p:cNvPr id="96" name="Picture 95" descr="party celebration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3850" y="4508500"/>
            <a:ext cx="825500" cy="825500"/>
          </a:xfrm>
          <a:prstGeom prst="rect">
            <a:avLst/>
          </a:prstGeom>
        </p:spPr>
      </p:pic>
      <p:pic>
        <p:nvPicPr>
          <p:cNvPr id="97" name="Picture 96" descr="marrie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94400" y="3167360"/>
            <a:ext cx="774700" cy="774700"/>
          </a:xfrm>
          <a:prstGeom prst="rect">
            <a:avLst/>
          </a:prstGeom>
        </p:spPr>
      </p:pic>
      <p:pic>
        <p:nvPicPr>
          <p:cNvPr id="98" name="Picture 97" descr="celebrate birthday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150" y="3149600"/>
            <a:ext cx="889000" cy="88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b="1" dirty="0"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Comic Sans MS"/>
                <a:cs typeface="Comic Sans MS"/>
              </a:rPr>
              <a:t> 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omic Sans MS"/>
                <a:cs typeface="Comic Sans MS"/>
              </a:rPr>
              <a:t> 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eve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Comic Sans MS"/>
                <a:cs typeface="Comic Sans MS"/>
              </a:rPr>
              <a:t>Farther Christmas</a:t>
            </a:r>
            <a:endParaRPr lang="en-US" sz="12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mic Sans MS"/>
                <a:cs typeface="Comic Sans MS"/>
              </a:rPr>
              <a:t>Christmas pudding</a:t>
            </a:r>
            <a:endParaRPr lang="en-US" sz="1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Christmas cake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decorations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5562600" y="2875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Christmas sack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97437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lights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Christmas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7" name="Picture 66" descr="Christma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50" y="1733550"/>
            <a:ext cx="933450" cy="933450"/>
          </a:xfrm>
          <a:prstGeom prst="rect">
            <a:avLst/>
          </a:prstGeom>
        </p:spPr>
      </p:pic>
      <p:pic>
        <p:nvPicPr>
          <p:cNvPr id="99" name="Picture 98" descr="hat Christma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893" y="4414540"/>
            <a:ext cx="939800" cy="939800"/>
          </a:xfrm>
          <a:prstGeom prst="rect">
            <a:avLst/>
          </a:prstGeom>
        </p:spPr>
      </p:pic>
      <p:pic>
        <p:nvPicPr>
          <p:cNvPr id="101" name="Picture 100" descr="Father Christmas sack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3193474"/>
            <a:ext cx="825500" cy="825500"/>
          </a:xfrm>
          <a:prstGeom prst="rect">
            <a:avLst/>
          </a:prstGeom>
        </p:spPr>
      </p:pic>
      <p:pic>
        <p:nvPicPr>
          <p:cNvPr id="102" name="Picture 101" descr="Father Christma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300" y="1790700"/>
            <a:ext cx="800100" cy="800100"/>
          </a:xfrm>
          <a:prstGeom prst="rect">
            <a:avLst/>
          </a:prstGeom>
        </p:spPr>
      </p:pic>
      <p:pic>
        <p:nvPicPr>
          <p:cNvPr id="104" name="Picture 103" descr="Christmas cak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5307" y="3061414"/>
            <a:ext cx="1053386" cy="1053386"/>
          </a:xfrm>
          <a:prstGeom prst="rect">
            <a:avLst/>
          </a:prstGeom>
        </p:spPr>
      </p:pic>
      <p:pic>
        <p:nvPicPr>
          <p:cNvPr id="106" name="Picture 105" descr="Christmas 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200" y="1797308"/>
            <a:ext cx="812800" cy="812800"/>
          </a:xfrm>
          <a:prstGeom prst="rect">
            <a:avLst/>
          </a:prstGeom>
        </p:spPr>
      </p:pic>
      <p:pic>
        <p:nvPicPr>
          <p:cNvPr id="107" name="Picture 106" descr="Christmas decoration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00" y="4267200"/>
            <a:ext cx="1168400" cy="1168400"/>
          </a:xfrm>
          <a:prstGeom prst="rect">
            <a:avLst/>
          </a:prstGeom>
        </p:spPr>
      </p:pic>
      <p:pic>
        <p:nvPicPr>
          <p:cNvPr id="114" name="Picture 113" descr="Christmas tre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6300" y="4509214"/>
            <a:ext cx="845126" cy="845126"/>
          </a:xfrm>
          <a:prstGeom prst="rect">
            <a:avLst/>
          </a:prstGeom>
        </p:spPr>
      </p:pic>
      <p:pic>
        <p:nvPicPr>
          <p:cNvPr id="115" name="Picture 114" descr="Christmas sock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678" y="3124678"/>
            <a:ext cx="837722" cy="837722"/>
          </a:xfrm>
          <a:prstGeom prst="rect">
            <a:avLst/>
          </a:prstGeom>
        </p:spPr>
      </p:pic>
      <p:pic>
        <p:nvPicPr>
          <p:cNvPr id="116" name="Picture 115" descr="Christmas pudding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800" y="3048000"/>
            <a:ext cx="939800" cy="939800"/>
          </a:xfrm>
          <a:prstGeom prst="rect">
            <a:avLst/>
          </a:prstGeom>
        </p:spPr>
      </p:pic>
      <p:pic>
        <p:nvPicPr>
          <p:cNvPr id="117" name="Picture 116" descr="Christmas light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56278" y="2667000"/>
            <a:ext cx="1625600" cy="1625600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1974372" y="4191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tree</a:t>
            </a:r>
            <a:endParaRPr lang="en-US" sz="14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hat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121" name="Picture 120" descr="Christmas Ev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3600" y="1752600"/>
            <a:ext cx="914400" cy="914400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7340122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stocking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5379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gift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124" name="Picture 123" descr="party celebration_128x128.png"/>
          <p:cNvPicPr>
            <a:picLocks noChangeAspect="1"/>
          </p:cNvPicPr>
          <p:nvPr/>
        </p:nvPicPr>
        <p:blipFill>
          <a:blip r:embed="rId17"/>
          <a:srcRect l="16406" t="44531" r="17969"/>
          <a:stretch>
            <a:fillRect/>
          </a:stretch>
        </p:blipFill>
        <p:spPr>
          <a:xfrm>
            <a:off x="5842714" y="4529554"/>
            <a:ext cx="975352" cy="824404"/>
          </a:xfrm>
          <a:prstGeom prst="snip2SameRect">
            <a:avLst>
              <a:gd name="adj1" fmla="val 30761"/>
              <a:gd name="adj2" fmla="val 36998"/>
            </a:avLst>
          </a:prstGeom>
        </p:spPr>
      </p:pic>
      <p:sp>
        <p:nvSpPr>
          <p:cNvPr id="125" name="Oval 124"/>
          <p:cNvSpPr/>
          <p:nvPr/>
        </p:nvSpPr>
        <p:spPr>
          <a:xfrm rot="18673308">
            <a:off x="5891063" y="4528181"/>
            <a:ext cx="405686" cy="257989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olded Corner 93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work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dentist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hospital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airport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bank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doctors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pool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pub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post office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cinema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library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place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95" name="Folded Corner 94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olded Corner 95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My day places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124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shops</a:t>
            </a:r>
            <a:r>
              <a:rPr lang="en-US" sz="1200" dirty="0" smtClean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endParaRPr lang="en-US" sz="12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places outside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90" name="Picture 8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828799"/>
            <a:ext cx="838201" cy="838201"/>
          </a:xfrm>
          <a:prstGeom prst="rect">
            <a:avLst/>
          </a:prstGeom>
        </p:spPr>
      </p:pic>
      <p:pic>
        <p:nvPicPr>
          <p:cNvPr id="108" name="Picture 107" descr="schoo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872993"/>
            <a:ext cx="737116" cy="737116"/>
          </a:xfrm>
          <a:prstGeom prst="rect">
            <a:avLst/>
          </a:prstGeom>
        </p:spPr>
      </p:pic>
      <p:pic>
        <p:nvPicPr>
          <p:cNvPr id="111" name="Picture 110" descr="dentist 1a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4483100"/>
            <a:ext cx="774700" cy="774700"/>
          </a:xfrm>
          <a:prstGeom prst="snip2SameRect">
            <a:avLst/>
          </a:prstGeom>
        </p:spPr>
      </p:pic>
      <p:sp>
        <p:nvSpPr>
          <p:cNvPr id="113" name="Snip Same Side Corner Rectangle 112"/>
          <p:cNvSpPr/>
          <p:nvPr/>
        </p:nvSpPr>
        <p:spPr>
          <a:xfrm>
            <a:off x="7696200" y="186255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Snip Same Side Corner Rectangle 113"/>
          <p:cNvSpPr/>
          <p:nvPr/>
        </p:nvSpPr>
        <p:spPr>
          <a:xfrm>
            <a:off x="59436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nip Same Side Corner Rectangle 117"/>
          <p:cNvSpPr/>
          <p:nvPr/>
        </p:nvSpPr>
        <p:spPr>
          <a:xfrm>
            <a:off x="41529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Snip Same Side Corner Rectangle 123"/>
          <p:cNvSpPr/>
          <p:nvPr/>
        </p:nvSpPr>
        <p:spPr>
          <a:xfrm>
            <a:off x="2362201" y="5867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nip Same Side Corner Rectangle 129"/>
          <p:cNvSpPr/>
          <p:nvPr/>
        </p:nvSpPr>
        <p:spPr>
          <a:xfrm>
            <a:off x="23622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nip Same Side Corner Rectangle 131"/>
          <p:cNvSpPr/>
          <p:nvPr/>
        </p:nvSpPr>
        <p:spPr>
          <a:xfrm>
            <a:off x="5334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nip Same Side Corner Rectangle 134"/>
          <p:cNvSpPr/>
          <p:nvPr/>
        </p:nvSpPr>
        <p:spPr>
          <a:xfrm>
            <a:off x="4152900" y="5867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Snip Same Side Corner Rectangle 135"/>
          <p:cNvSpPr/>
          <p:nvPr/>
        </p:nvSpPr>
        <p:spPr>
          <a:xfrm>
            <a:off x="5943600" y="5867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Snip Same Side Corner Rectangle 145"/>
          <p:cNvSpPr/>
          <p:nvPr/>
        </p:nvSpPr>
        <p:spPr>
          <a:xfrm>
            <a:off x="5943600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nip Same Side Corner Rectangle 146"/>
          <p:cNvSpPr/>
          <p:nvPr/>
        </p:nvSpPr>
        <p:spPr>
          <a:xfrm>
            <a:off x="7696200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Snip Same Side Corner Rectangle 147"/>
          <p:cNvSpPr/>
          <p:nvPr/>
        </p:nvSpPr>
        <p:spPr>
          <a:xfrm>
            <a:off x="533400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nip Same Side Corner Rectangle 148"/>
          <p:cNvSpPr/>
          <p:nvPr/>
        </p:nvSpPr>
        <p:spPr>
          <a:xfrm>
            <a:off x="533400" y="5867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Snip Same Side Corner Rectangle 149"/>
          <p:cNvSpPr/>
          <p:nvPr/>
        </p:nvSpPr>
        <p:spPr>
          <a:xfrm>
            <a:off x="4152900" y="186255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 descr="shop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1752600"/>
            <a:ext cx="914400" cy="914400"/>
          </a:xfrm>
          <a:prstGeom prst="rect">
            <a:avLst/>
          </a:prstGeom>
        </p:spPr>
      </p:pic>
      <p:pic>
        <p:nvPicPr>
          <p:cNvPr id="153" name="Picture 152" descr="work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3168391"/>
            <a:ext cx="794009" cy="794009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1981200" y="2854920"/>
            <a:ext cx="1600200" cy="1183680"/>
            <a:chOff x="1981200" y="2854920"/>
            <a:chExt cx="1600200" cy="1183680"/>
          </a:xfrm>
        </p:grpSpPr>
        <p:sp>
          <p:nvSpPr>
            <p:cNvPr id="75" name="Rectangle 74"/>
            <p:cNvSpPr/>
            <p:nvPr/>
          </p:nvSpPr>
          <p:spPr>
            <a:xfrm>
              <a:off x="1981200" y="2875260"/>
              <a:ext cx="1600200" cy="1163340"/>
            </a:xfrm>
            <a:prstGeom prst="rect">
              <a:avLst/>
            </a:prstGeom>
            <a:solidFill>
              <a:srgbClr val="66006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81200" y="2854920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School /  college</a:t>
              </a:r>
              <a:endParaRPr lang="en-US" sz="14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137" name="Snip Same Side Corner Rectangle 136"/>
            <p:cNvSpPr/>
            <p:nvPr/>
          </p:nvSpPr>
          <p:spPr>
            <a:xfrm>
              <a:off x="2362200" y="3200400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 descr="school 1_128x128.png"/>
            <p:cNvPicPr>
              <a:picLocks noChangeAspect="1"/>
            </p:cNvPicPr>
            <p:nvPr/>
          </p:nvPicPr>
          <p:blipFill>
            <a:blip r:embed="rId10"/>
            <a:srcRect t="9091"/>
            <a:stretch>
              <a:fillRect/>
            </a:stretch>
          </p:blipFill>
          <p:spPr>
            <a:xfrm>
              <a:off x="2362200" y="3276600"/>
              <a:ext cx="838200" cy="762000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3771900" y="2854920"/>
            <a:ext cx="1600200" cy="1183680"/>
            <a:chOff x="3771900" y="2854920"/>
            <a:chExt cx="1600200" cy="1183680"/>
          </a:xfrm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solidFill>
              <a:srgbClr val="66006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1900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town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142" name="Snip Same Side Corner Rectangle 141"/>
            <p:cNvSpPr/>
            <p:nvPr/>
          </p:nvSpPr>
          <p:spPr>
            <a:xfrm>
              <a:off x="4152900" y="3200400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5" name="Picture 154" descr="house_128x12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52900" y="3493018"/>
              <a:ext cx="425191" cy="425191"/>
            </a:xfrm>
            <a:prstGeom prst="rect">
              <a:avLst/>
            </a:prstGeom>
          </p:spPr>
        </p:pic>
        <p:pic>
          <p:nvPicPr>
            <p:cNvPr id="156" name="Picture 155" descr="house_128x12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65909" y="3493017"/>
              <a:ext cx="425191" cy="425191"/>
            </a:xfrm>
            <a:prstGeom prst="rect">
              <a:avLst/>
            </a:prstGeom>
          </p:spPr>
        </p:pic>
        <p:pic>
          <p:nvPicPr>
            <p:cNvPr id="157" name="Picture 156" descr="house_128x12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404" y="3162697"/>
              <a:ext cx="425191" cy="425191"/>
            </a:xfrm>
            <a:prstGeom prst="rect">
              <a:avLst/>
            </a:prstGeom>
          </p:spPr>
        </p:pic>
      </p:grpSp>
      <p:pic>
        <p:nvPicPr>
          <p:cNvPr id="158" name="Picture 157" descr="medici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3600" y="3238500"/>
            <a:ext cx="647700" cy="647700"/>
          </a:xfrm>
          <a:prstGeom prst="rect">
            <a:avLst/>
          </a:prstGeom>
        </p:spPr>
      </p:pic>
      <p:pic>
        <p:nvPicPr>
          <p:cNvPr id="159" name="Picture 158" descr="pilot 1b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6188" y="3200400"/>
            <a:ext cx="692012" cy="692012"/>
          </a:xfrm>
          <a:prstGeom prst="rect">
            <a:avLst/>
          </a:prstGeom>
        </p:spPr>
      </p:pic>
      <p:pic>
        <p:nvPicPr>
          <p:cNvPr id="160" name="Picture 159" descr="mone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0" y="4495800"/>
            <a:ext cx="787400" cy="787400"/>
          </a:xfrm>
          <a:prstGeom prst="rect">
            <a:avLst/>
          </a:prstGeom>
        </p:spPr>
      </p:pic>
      <p:pic>
        <p:nvPicPr>
          <p:cNvPr id="161" name="Picture 160" descr="doctor 1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1000" y="4509213"/>
            <a:ext cx="717809" cy="717809"/>
          </a:xfrm>
          <a:prstGeom prst="rect">
            <a:avLst/>
          </a:prstGeom>
        </p:spPr>
      </p:pic>
      <p:pic>
        <p:nvPicPr>
          <p:cNvPr id="162" name="Picture 161" descr="swim , to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3600" y="4407932"/>
            <a:ext cx="875268" cy="875268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7340600" y="4170660"/>
            <a:ext cx="1600200" cy="1183680"/>
            <a:chOff x="7340600" y="4170660"/>
            <a:chExt cx="1600200" cy="1183680"/>
          </a:xfrm>
        </p:grpSpPr>
        <p:grpSp>
          <p:nvGrpSpPr>
            <p:cNvPr id="106" name="Group 105"/>
            <p:cNvGrpSpPr/>
            <p:nvPr/>
          </p:nvGrpSpPr>
          <p:grpSpPr>
            <a:xfrm>
              <a:off x="7340600" y="4170660"/>
              <a:ext cx="1600200" cy="1183680"/>
              <a:chOff x="7340600" y="4170660"/>
              <a:chExt cx="1600200" cy="1183680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7340600" y="4191000"/>
                <a:ext cx="1600200" cy="1163340"/>
              </a:xfrm>
              <a:prstGeom prst="rect">
                <a:avLst/>
              </a:prstGeom>
              <a:solidFill>
                <a:srgbClr val="660066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7340600" y="4170660"/>
                <a:ext cx="1600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Comic Sans MS"/>
                    <a:cs typeface="Comic Sans MS"/>
                  </a:rPr>
                  <a:t>restaurant</a:t>
                </a:r>
                <a:endParaRPr lang="en-US" sz="1600" dirty="0">
                  <a:solidFill>
                    <a:schemeClr val="bg1"/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26" name="Snip Same Side Corner Rectangle 125"/>
              <p:cNvSpPr/>
              <p:nvPr/>
            </p:nvSpPr>
            <p:spPr>
              <a:xfrm>
                <a:off x="7709456" y="4509214"/>
                <a:ext cx="838200" cy="717809"/>
              </a:xfrm>
              <a:prstGeom prst="snip2SameRect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3" name="Picture 162" descr="dinner 2 people_128x128.png"/>
            <p:cNvPicPr>
              <a:picLocks noChangeAspect="1"/>
            </p:cNvPicPr>
            <p:nvPr/>
          </p:nvPicPr>
          <p:blipFill>
            <a:blip r:embed="rId17"/>
            <a:srcRect t="11462"/>
            <a:stretch>
              <a:fillRect/>
            </a:stretch>
          </p:blipFill>
          <p:spPr>
            <a:xfrm>
              <a:off x="7708899" y="4572000"/>
              <a:ext cx="838757" cy="742615"/>
            </a:xfrm>
            <a:prstGeom prst="rect">
              <a:avLst/>
            </a:prstGeom>
          </p:spPr>
        </p:pic>
      </p:grpSp>
      <p:pic>
        <p:nvPicPr>
          <p:cNvPr id="164" name="Picture 163" descr="bookcase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514" y="5867400"/>
            <a:ext cx="707886" cy="707886"/>
          </a:xfrm>
          <a:prstGeom prst="rect">
            <a:avLst/>
          </a:prstGeom>
        </p:spPr>
      </p:pic>
      <p:pic>
        <p:nvPicPr>
          <p:cNvPr id="165" name="Picture 16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89384" y="5986680"/>
            <a:ext cx="506216" cy="506216"/>
          </a:xfrm>
          <a:prstGeom prst="rect">
            <a:avLst/>
          </a:prstGeom>
        </p:spPr>
      </p:pic>
      <p:pic>
        <p:nvPicPr>
          <p:cNvPr id="166" name="Picture 165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24555" y="5943917"/>
            <a:ext cx="575846" cy="575846"/>
          </a:xfrm>
          <a:prstGeom prst="rect">
            <a:avLst/>
          </a:prstGeom>
        </p:spPr>
      </p:pic>
      <p:pic>
        <p:nvPicPr>
          <p:cNvPr id="167" name="Picture 166" descr="post person 2a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67200" y="5867400"/>
            <a:ext cx="698500" cy="698500"/>
          </a:xfrm>
          <a:prstGeom prst="rect">
            <a:avLst/>
          </a:prstGeom>
        </p:spPr>
      </p:pic>
      <p:pic>
        <p:nvPicPr>
          <p:cNvPr id="168" name="Picture 167" descr="childrens tv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43600" y="5867400"/>
            <a:ext cx="838200" cy="838200"/>
          </a:xfrm>
          <a:prstGeom prst="rect">
            <a:avLst/>
          </a:prstGeom>
        </p:spPr>
      </p:pic>
      <p:pic>
        <p:nvPicPr>
          <p:cNvPr id="169" name="Picture 168" descr="outside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96200" y="1828800"/>
            <a:ext cx="825500" cy="825500"/>
          </a:xfrm>
          <a:prstGeom prst="rect">
            <a:avLst/>
          </a:prstGeom>
        </p:spPr>
      </p:pic>
      <p:sp>
        <p:nvSpPr>
          <p:cNvPr id="98" name="Snip Same Side Corner Rectangle 97"/>
          <p:cNvSpPr/>
          <p:nvPr/>
        </p:nvSpPr>
        <p:spPr>
          <a:xfrm>
            <a:off x="7709456" y="58808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home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103" name="Picture 102" descr="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5100" y="5873889"/>
            <a:ext cx="749300" cy="74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785314" y="1502946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340122" y="1524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bakers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Veg</a:t>
            </a:r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 shop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mic Sans MS"/>
                <a:cs typeface="Comic Sans MS"/>
              </a:rPr>
              <a:t>department store</a:t>
            </a:r>
            <a:endParaRPr lang="en-US" sz="1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market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clothes shop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music shop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coffee shop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drive through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pharmacy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supermarket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butchers</a:t>
            </a:r>
            <a:r>
              <a:rPr lang="en-US" sz="1200" dirty="0" smtClean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endParaRPr lang="en-US" sz="12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24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mic Sans MS"/>
                <a:cs typeface="Comic Sans MS"/>
              </a:rPr>
              <a:t>shopping centre</a:t>
            </a:r>
            <a:endParaRPr lang="en-US" sz="1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91" name="Picture 90" descr="shop 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752600"/>
            <a:ext cx="914400" cy="914400"/>
          </a:xfrm>
          <a:prstGeom prst="rect">
            <a:avLst/>
          </a:prstGeom>
        </p:spPr>
      </p:pic>
      <p:sp>
        <p:nvSpPr>
          <p:cNvPr id="94" name="Snip Same Side Corner Rectangle 93"/>
          <p:cNvSpPr/>
          <p:nvPr/>
        </p:nvSpPr>
        <p:spPr>
          <a:xfrm>
            <a:off x="533400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nip Same Side Corner Rectangle 97"/>
          <p:cNvSpPr/>
          <p:nvPr/>
        </p:nvSpPr>
        <p:spPr>
          <a:xfrm>
            <a:off x="4152900" y="18415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nip Same Side Corner Rectangle 98"/>
          <p:cNvSpPr/>
          <p:nvPr/>
        </p:nvSpPr>
        <p:spPr>
          <a:xfrm>
            <a:off x="5943600" y="1872991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nip Same Side Corner Rectangle 102"/>
          <p:cNvSpPr/>
          <p:nvPr/>
        </p:nvSpPr>
        <p:spPr>
          <a:xfrm>
            <a:off x="2362200" y="319347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nip Same Side Corner Rectangle 103"/>
          <p:cNvSpPr/>
          <p:nvPr/>
        </p:nvSpPr>
        <p:spPr>
          <a:xfrm>
            <a:off x="5943600" y="319347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nip Same Side Corner Rectangle 104"/>
          <p:cNvSpPr/>
          <p:nvPr/>
        </p:nvSpPr>
        <p:spPr>
          <a:xfrm>
            <a:off x="7709456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nip Same Side Corner Rectangle 105"/>
          <p:cNvSpPr/>
          <p:nvPr/>
        </p:nvSpPr>
        <p:spPr>
          <a:xfrm>
            <a:off x="41529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nip Same Side Corner Rectangle 106"/>
          <p:cNvSpPr/>
          <p:nvPr/>
        </p:nvSpPr>
        <p:spPr>
          <a:xfrm>
            <a:off x="4152900" y="319347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Snip Same Side Corner Rectangle 107"/>
          <p:cNvSpPr/>
          <p:nvPr/>
        </p:nvSpPr>
        <p:spPr>
          <a:xfrm>
            <a:off x="59436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nip Same Side Corner Rectangle 108"/>
          <p:cNvSpPr/>
          <p:nvPr/>
        </p:nvSpPr>
        <p:spPr>
          <a:xfrm>
            <a:off x="7709456" y="1872991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nip Same Side Corner Rectangle 109"/>
          <p:cNvSpPr/>
          <p:nvPr/>
        </p:nvSpPr>
        <p:spPr>
          <a:xfrm>
            <a:off x="23622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Snip Same Side Corner Rectangle 110"/>
          <p:cNvSpPr/>
          <p:nvPr/>
        </p:nvSpPr>
        <p:spPr>
          <a:xfrm>
            <a:off x="5334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859577"/>
            <a:ext cx="675725" cy="675725"/>
          </a:xfrm>
          <a:prstGeom prst="rect">
            <a:avLst/>
          </a:prstGeom>
        </p:spPr>
      </p:pic>
      <p:pic>
        <p:nvPicPr>
          <p:cNvPr id="113" name="Picture 112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2133600"/>
            <a:ext cx="400309" cy="400309"/>
          </a:xfrm>
          <a:prstGeom prst="rect">
            <a:avLst/>
          </a:prstGeom>
        </p:spPr>
      </p:pic>
      <p:pic>
        <p:nvPicPr>
          <p:cNvPr id="114" name="Picture 113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3656" y="3208040"/>
            <a:ext cx="703243" cy="703243"/>
          </a:xfrm>
          <a:prstGeom prst="rect">
            <a:avLst/>
          </a:prstGeom>
        </p:spPr>
      </p:pic>
      <p:pic>
        <p:nvPicPr>
          <p:cNvPr id="115" name="Picture 114" descr="bread slice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276600"/>
            <a:ext cx="665460" cy="665460"/>
          </a:xfrm>
          <a:prstGeom prst="rect">
            <a:avLst/>
          </a:prstGeom>
        </p:spPr>
      </p:pic>
      <p:pic>
        <p:nvPicPr>
          <p:cNvPr id="116" name="Picture 115" descr="clothes generic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2900" y="3162300"/>
            <a:ext cx="533400" cy="533400"/>
          </a:xfrm>
          <a:prstGeom prst="rect">
            <a:avLst/>
          </a:prstGeom>
        </p:spPr>
      </p:pic>
      <p:pic>
        <p:nvPicPr>
          <p:cNvPr id="118" name="Picture 117" descr="clothes generic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3200400"/>
            <a:ext cx="748586" cy="748586"/>
          </a:xfrm>
          <a:prstGeom prst="rect">
            <a:avLst/>
          </a:prstGeom>
        </p:spPr>
      </p:pic>
      <p:pic>
        <p:nvPicPr>
          <p:cNvPr id="119" name="Picture 118" descr="iPo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140" y="3398223"/>
            <a:ext cx="513060" cy="513060"/>
          </a:xfrm>
          <a:prstGeom prst="rect">
            <a:avLst/>
          </a:prstGeom>
        </p:spPr>
      </p:pic>
      <p:pic>
        <p:nvPicPr>
          <p:cNvPr id="121" name="Picture 120" descr="iPo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6200" y="3276600"/>
            <a:ext cx="513060" cy="513060"/>
          </a:xfrm>
          <a:prstGeom prst="rect">
            <a:avLst/>
          </a:prstGeom>
        </p:spPr>
      </p:pic>
      <p:pic>
        <p:nvPicPr>
          <p:cNvPr id="122" name="Picture 121" descr="music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3263344"/>
            <a:ext cx="699056" cy="699056"/>
          </a:xfrm>
          <a:prstGeom prst="rect">
            <a:avLst/>
          </a:prstGeom>
        </p:spPr>
      </p:pic>
      <p:pic>
        <p:nvPicPr>
          <p:cNvPr id="123" name="Picture 122" descr="road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9456" y="2057400"/>
            <a:ext cx="533400" cy="533400"/>
          </a:xfrm>
          <a:prstGeom prst="rect">
            <a:avLst/>
          </a:prstGeom>
        </p:spPr>
      </p:pic>
      <p:pic>
        <p:nvPicPr>
          <p:cNvPr id="124" name="Picture 123" descr="shop 2_128x128.png"/>
          <p:cNvPicPr>
            <a:picLocks noChangeAspect="1"/>
          </p:cNvPicPr>
          <p:nvPr/>
        </p:nvPicPr>
        <p:blipFill>
          <a:blip r:embed="rId5"/>
          <a:srcRect t="25000"/>
          <a:stretch>
            <a:fillRect/>
          </a:stretch>
        </p:blipFill>
        <p:spPr>
          <a:xfrm>
            <a:off x="7924800" y="1981200"/>
            <a:ext cx="609600" cy="457200"/>
          </a:xfrm>
          <a:prstGeom prst="rect">
            <a:avLst/>
          </a:prstGeom>
        </p:spPr>
      </p:pic>
      <p:pic>
        <p:nvPicPr>
          <p:cNvPr id="125" name="Picture 124" descr="shop 2_128x128.png"/>
          <p:cNvPicPr>
            <a:picLocks noChangeAspect="1"/>
          </p:cNvPicPr>
          <p:nvPr/>
        </p:nvPicPr>
        <p:blipFill>
          <a:blip r:embed="rId5"/>
          <a:srcRect t="25000"/>
          <a:stretch>
            <a:fillRect/>
          </a:stretch>
        </p:blipFill>
        <p:spPr>
          <a:xfrm>
            <a:off x="4419600" y="2133600"/>
            <a:ext cx="609600" cy="457200"/>
          </a:xfrm>
          <a:prstGeom prst="rect">
            <a:avLst/>
          </a:prstGeom>
        </p:spPr>
      </p:pic>
      <p:pic>
        <p:nvPicPr>
          <p:cNvPr id="126" name="Picture 1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865" y="1906865"/>
            <a:ext cx="531535" cy="531535"/>
          </a:xfrm>
          <a:prstGeom prst="rect">
            <a:avLst/>
          </a:prstGeom>
        </p:spPr>
      </p:pic>
      <p:pic>
        <p:nvPicPr>
          <p:cNvPr id="127" name="Picture 126" descr="craft tab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4820623"/>
            <a:ext cx="406400" cy="406400"/>
          </a:xfrm>
          <a:prstGeom prst="rect">
            <a:avLst/>
          </a:prstGeom>
        </p:spPr>
      </p:pic>
      <p:pic>
        <p:nvPicPr>
          <p:cNvPr id="128" name="Picture 127" descr="craft tab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200" y="4800600"/>
            <a:ext cx="406400" cy="406400"/>
          </a:xfrm>
          <a:prstGeom prst="rect">
            <a:avLst/>
          </a:prstGeom>
        </p:spPr>
      </p:pic>
      <p:pic>
        <p:nvPicPr>
          <p:cNvPr id="129" name="Picture 12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4572000"/>
            <a:ext cx="406400" cy="406400"/>
          </a:xfrm>
          <a:prstGeom prst="rect">
            <a:avLst/>
          </a:prstGeom>
        </p:spPr>
      </p:pic>
      <p:pic>
        <p:nvPicPr>
          <p:cNvPr id="130" name="Picture 129" descr="coffe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7600" y="4509214"/>
            <a:ext cx="736600" cy="736600"/>
          </a:xfrm>
          <a:prstGeom prst="rect">
            <a:avLst/>
          </a:prstGeom>
        </p:spPr>
      </p:pic>
      <p:pic>
        <p:nvPicPr>
          <p:cNvPr id="131" name="Picture 130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2865" y="4509214"/>
            <a:ext cx="508000" cy="508000"/>
          </a:xfrm>
          <a:prstGeom prst="rect">
            <a:avLst/>
          </a:prstGeom>
        </p:spPr>
      </p:pic>
      <p:pic>
        <p:nvPicPr>
          <p:cNvPr id="132" name="Picture 131" descr="toy car_128x128.png"/>
          <p:cNvPicPr>
            <a:picLocks noChangeAspect="1"/>
          </p:cNvPicPr>
          <p:nvPr/>
        </p:nvPicPr>
        <p:blipFill>
          <a:blip r:embed="rId17"/>
          <a:srcRect t="39265"/>
          <a:stretch>
            <a:fillRect/>
          </a:stretch>
        </p:blipFill>
        <p:spPr>
          <a:xfrm>
            <a:off x="4235450" y="4945534"/>
            <a:ext cx="673100" cy="408806"/>
          </a:xfrm>
          <a:prstGeom prst="rect">
            <a:avLst/>
          </a:prstGeom>
        </p:spPr>
      </p:pic>
      <p:pic>
        <p:nvPicPr>
          <p:cNvPr id="133" name="Picture 132" descr="medicine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48120" y="4577234"/>
            <a:ext cx="439980" cy="439980"/>
          </a:xfrm>
          <a:prstGeom prst="rect">
            <a:avLst/>
          </a:prstGeom>
        </p:spPr>
      </p:pic>
      <p:pic>
        <p:nvPicPr>
          <p:cNvPr id="134" name="Picture 133" descr="shop 2_128x128.png"/>
          <p:cNvPicPr>
            <a:picLocks noChangeAspect="1"/>
          </p:cNvPicPr>
          <p:nvPr/>
        </p:nvPicPr>
        <p:blipFill>
          <a:blip r:embed="rId5"/>
          <a:srcRect t="25000"/>
          <a:stretch>
            <a:fillRect/>
          </a:stretch>
        </p:blipFill>
        <p:spPr>
          <a:xfrm>
            <a:off x="6191509" y="4800600"/>
            <a:ext cx="60960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5562600" y="1524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5314" y="1524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7340600" y="1524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countryside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lake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woods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62600" y="289373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field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garden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outside place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719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street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car park</a:t>
            </a:r>
            <a:endParaRPr lang="en-US" sz="12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beach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94" name="Picture 93" descr="outsid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841500"/>
            <a:ext cx="825500" cy="825500"/>
          </a:xfrm>
          <a:prstGeom prst="rect">
            <a:avLst/>
          </a:prstGeom>
        </p:spPr>
      </p:pic>
      <p:sp>
        <p:nvSpPr>
          <p:cNvPr id="98" name="Snip Same Side Corner Rectangle 97"/>
          <p:cNvSpPr/>
          <p:nvPr/>
        </p:nvSpPr>
        <p:spPr>
          <a:xfrm>
            <a:off x="2438400" y="1892299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roa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100" y="1670308"/>
            <a:ext cx="939800" cy="939800"/>
          </a:xfrm>
          <a:prstGeom prst="rect">
            <a:avLst/>
          </a:prstGeom>
        </p:spPr>
      </p:pic>
      <p:pic>
        <p:nvPicPr>
          <p:cNvPr id="105" name="Picture 104" descr="road_128x128.png"/>
          <p:cNvPicPr>
            <a:picLocks noChangeAspect="1"/>
          </p:cNvPicPr>
          <p:nvPr/>
        </p:nvPicPr>
        <p:blipFill>
          <a:blip r:embed="rId6"/>
          <a:srcRect t="32971"/>
          <a:stretch>
            <a:fillRect/>
          </a:stretch>
        </p:blipFill>
        <p:spPr>
          <a:xfrm>
            <a:off x="5537200" y="2057400"/>
            <a:ext cx="939800" cy="629940"/>
          </a:xfrm>
          <a:prstGeom prst="rect">
            <a:avLst/>
          </a:prstGeom>
        </p:spPr>
      </p:pic>
      <p:pic>
        <p:nvPicPr>
          <p:cNvPr id="104" name="Picture 103" descr="road_128x128.png"/>
          <p:cNvPicPr>
            <a:picLocks noChangeAspect="1"/>
          </p:cNvPicPr>
          <p:nvPr/>
        </p:nvPicPr>
        <p:blipFill>
          <a:blip r:embed="rId6"/>
          <a:srcRect t="32971"/>
          <a:stretch>
            <a:fillRect/>
          </a:stretch>
        </p:blipFill>
        <p:spPr>
          <a:xfrm flipH="1">
            <a:off x="6223000" y="2057400"/>
            <a:ext cx="939800" cy="629940"/>
          </a:xfrm>
          <a:prstGeom prst="rect">
            <a:avLst/>
          </a:prstGeom>
        </p:spPr>
      </p:pic>
      <p:pic>
        <p:nvPicPr>
          <p:cNvPr id="106" name="Picture 105" descr="country Wales_128x128.png"/>
          <p:cNvPicPr>
            <a:picLocks noChangeAspect="1"/>
          </p:cNvPicPr>
          <p:nvPr/>
        </p:nvPicPr>
        <p:blipFill>
          <a:blip r:embed="rId7"/>
          <a:srcRect t="42969" r="55469"/>
          <a:stretch>
            <a:fillRect/>
          </a:stretch>
        </p:blipFill>
        <p:spPr>
          <a:xfrm>
            <a:off x="7823756" y="1841500"/>
            <a:ext cx="600146" cy="768608"/>
          </a:xfrm>
          <a:prstGeom prst="rect">
            <a:avLst/>
          </a:prstGeom>
          <a:solidFill>
            <a:srgbClr val="3366FF"/>
          </a:solidFill>
        </p:spPr>
      </p:pic>
      <p:pic>
        <p:nvPicPr>
          <p:cNvPr id="107" name="Picture 106" descr="shell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1394" y="2057400"/>
            <a:ext cx="222508" cy="222508"/>
          </a:xfrm>
          <a:prstGeom prst="rect">
            <a:avLst/>
          </a:prstGeom>
        </p:spPr>
      </p:pic>
      <p:pic>
        <p:nvPicPr>
          <p:cNvPr id="110" name="Picture 109" descr="fiel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100" y="3193474"/>
            <a:ext cx="787400" cy="787400"/>
          </a:xfrm>
          <a:prstGeom prst="rect">
            <a:avLst/>
          </a:prstGeom>
        </p:spPr>
      </p:pic>
      <p:pic>
        <p:nvPicPr>
          <p:cNvPr id="111" name="Picture 110" descr="pon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0900" y="2946400"/>
            <a:ext cx="1308100" cy="1308100"/>
          </a:xfrm>
          <a:prstGeom prst="rect">
            <a:avLst/>
          </a:prstGeom>
        </p:spPr>
      </p:pic>
      <p:pic>
        <p:nvPicPr>
          <p:cNvPr id="112" name="Picture 111" descr="tre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0" y="3200400"/>
            <a:ext cx="584200" cy="584200"/>
          </a:xfrm>
          <a:prstGeom prst="rect">
            <a:avLst/>
          </a:prstGeom>
        </p:spPr>
      </p:pic>
      <p:pic>
        <p:nvPicPr>
          <p:cNvPr id="113" name="Picture 112" descr="tre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3352800"/>
            <a:ext cx="584200" cy="584200"/>
          </a:xfrm>
          <a:prstGeom prst="rect">
            <a:avLst/>
          </a:prstGeom>
        </p:spPr>
      </p:pic>
      <p:pic>
        <p:nvPicPr>
          <p:cNvPr id="114" name="Picture 113" descr="tre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400" y="3200400"/>
            <a:ext cx="584200" cy="584200"/>
          </a:xfrm>
          <a:prstGeom prst="rect">
            <a:avLst/>
          </a:prstGeom>
        </p:spPr>
      </p:pic>
      <p:pic>
        <p:nvPicPr>
          <p:cNvPr id="115" name="Picture 114" descr="car 2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4200" y="2000508"/>
            <a:ext cx="558800" cy="558800"/>
          </a:xfrm>
          <a:prstGeom prst="rect">
            <a:avLst/>
          </a:prstGeom>
        </p:spPr>
      </p:pic>
      <p:pic>
        <p:nvPicPr>
          <p:cNvPr id="117" name="Picture 116" descr="car 2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477000" y="2000508"/>
            <a:ext cx="558800" cy="558800"/>
          </a:xfrm>
          <a:prstGeom prst="rect">
            <a:avLst/>
          </a:prstGeom>
        </p:spPr>
      </p:pic>
      <p:pic>
        <p:nvPicPr>
          <p:cNvPr id="118" name="Picture 117" descr="car 2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1862554"/>
            <a:ext cx="558800" cy="558800"/>
          </a:xfrm>
          <a:prstGeom prst="rect">
            <a:avLst/>
          </a:prstGeom>
        </p:spPr>
      </p:pic>
      <p:pic>
        <p:nvPicPr>
          <p:cNvPr id="119" name="Picture 118" descr="mountain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070870"/>
            <a:ext cx="939800" cy="939800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6200" y="31242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home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cellar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dining 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hall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attic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bathroom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kitchen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lounge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study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bedroom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stairs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utility 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play 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my 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up stairs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down stairs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office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102" name="Picture 101" descr="chair wing bac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549" y="3273039"/>
            <a:ext cx="882651" cy="551275"/>
          </a:xfrm>
          <a:prstGeom prst="rect">
            <a:avLst/>
          </a:prstGeom>
        </p:spPr>
      </p:pic>
      <p:pic>
        <p:nvPicPr>
          <p:cNvPr id="116" name="Picture 115" descr="toil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3273039"/>
            <a:ext cx="765561" cy="765561"/>
          </a:xfrm>
          <a:prstGeom prst="rect">
            <a:avLst/>
          </a:prstGeom>
        </p:spPr>
      </p:pic>
      <p:pic>
        <p:nvPicPr>
          <p:cNvPr id="119" name="Picture 118" descr="single be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000" y="3124200"/>
            <a:ext cx="863600" cy="8636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0" y="3144332"/>
            <a:ext cx="873125" cy="873125"/>
          </a:xfrm>
          <a:prstGeom prst="rect">
            <a:avLst/>
          </a:prstGeom>
        </p:spPr>
      </p:pic>
      <p:sp>
        <p:nvSpPr>
          <p:cNvPr id="98" name="Snip Same Side Corner Rectangle 97"/>
          <p:cNvSpPr/>
          <p:nvPr/>
        </p:nvSpPr>
        <p:spPr>
          <a:xfrm>
            <a:off x="2391976" y="1849139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 descr="hous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620" y="1842214"/>
            <a:ext cx="749300" cy="749300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495800"/>
            <a:ext cx="762000" cy="762000"/>
          </a:xfrm>
          <a:prstGeom prst="rect">
            <a:avLst/>
          </a:prstGeom>
        </p:spPr>
      </p:pic>
      <p:sp>
        <p:nvSpPr>
          <p:cNvPr id="111" name="Snip Same Side Corner Rectangle 110"/>
          <p:cNvSpPr/>
          <p:nvPr/>
        </p:nvSpPr>
        <p:spPr>
          <a:xfrm>
            <a:off x="2330450" y="3244591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Snip Same Side Corner Rectangle 119"/>
          <p:cNvSpPr/>
          <p:nvPr/>
        </p:nvSpPr>
        <p:spPr>
          <a:xfrm>
            <a:off x="4151313" y="18415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Snip Same Side Corner Rectangle 120"/>
          <p:cNvSpPr/>
          <p:nvPr/>
        </p:nvSpPr>
        <p:spPr>
          <a:xfrm>
            <a:off x="5969000" y="18415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Snip Same Side Corner Rectangle 121"/>
          <p:cNvSpPr/>
          <p:nvPr/>
        </p:nvSpPr>
        <p:spPr>
          <a:xfrm>
            <a:off x="7709456" y="18415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Snip Same Side Corner Rectangle 122"/>
          <p:cNvSpPr/>
          <p:nvPr/>
        </p:nvSpPr>
        <p:spPr>
          <a:xfrm>
            <a:off x="533400" y="319347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Snip Same Side Corner Rectangle 123"/>
          <p:cNvSpPr/>
          <p:nvPr/>
        </p:nvSpPr>
        <p:spPr>
          <a:xfrm>
            <a:off x="4152900" y="32138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Snip Same Side Corner Rectangle 124"/>
          <p:cNvSpPr/>
          <p:nvPr/>
        </p:nvSpPr>
        <p:spPr>
          <a:xfrm>
            <a:off x="5969000" y="319347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Snip Same Side Corner Rectangle 125"/>
          <p:cNvSpPr/>
          <p:nvPr/>
        </p:nvSpPr>
        <p:spPr>
          <a:xfrm>
            <a:off x="7725331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7262" y="1872992"/>
            <a:ext cx="769938" cy="769938"/>
          </a:xfrm>
          <a:prstGeom prst="rect">
            <a:avLst/>
          </a:prstGeom>
        </p:spPr>
      </p:pic>
      <p:sp>
        <p:nvSpPr>
          <p:cNvPr id="129" name="Snip Same Side Corner Rectangle 128"/>
          <p:cNvSpPr/>
          <p:nvPr/>
        </p:nvSpPr>
        <p:spPr>
          <a:xfrm>
            <a:off x="533400" y="4510316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nip Same Side Corner Rectangle 129"/>
          <p:cNvSpPr/>
          <p:nvPr/>
        </p:nvSpPr>
        <p:spPr>
          <a:xfrm>
            <a:off x="4146549" y="452955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nip Same Side Corner Rectangle 130"/>
          <p:cNvSpPr/>
          <p:nvPr/>
        </p:nvSpPr>
        <p:spPr>
          <a:xfrm>
            <a:off x="5969000" y="4539991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nip Same Side Corner Rectangle 131"/>
          <p:cNvSpPr/>
          <p:nvPr/>
        </p:nvSpPr>
        <p:spPr>
          <a:xfrm>
            <a:off x="5969000" y="58808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200400"/>
            <a:ext cx="679836" cy="679836"/>
          </a:xfrm>
          <a:prstGeom prst="rect">
            <a:avLst/>
          </a:prstGeom>
        </p:spPr>
      </p:pic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5943600"/>
            <a:ext cx="604837" cy="604837"/>
          </a:xfrm>
          <a:prstGeom prst="rect">
            <a:avLst/>
          </a:prstGeom>
        </p:spPr>
      </p:pic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9563" y="1802072"/>
            <a:ext cx="757237" cy="757237"/>
          </a:xfrm>
          <a:prstGeom prst="rect">
            <a:avLst/>
          </a:prstGeom>
        </p:spPr>
      </p:pic>
      <p:pic>
        <p:nvPicPr>
          <p:cNvPr id="136" name="Picture 135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1362" y="2125922"/>
            <a:ext cx="433387" cy="433387"/>
          </a:xfrm>
          <a:prstGeom prst="rect">
            <a:avLst/>
          </a:prstGeom>
        </p:spPr>
      </p:pic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0" y="5787797"/>
            <a:ext cx="810826" cy="810826"/>
          </a:xfrm>
          <a:prstGeom prst="rect">
            <a:avLst/>
          </a:prstGeom>
        </p:spPr>
      </p:pic>
      <p:pic>
        <p:nvPicPr>
          <p:cNvPr id="138" name="Picture 13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05288" y="4495800"/>
            <a:ext cx="785812" cy="785812"/>
          </a:xfrm>
          <a:prstGeom prst="rect">
            <a:avLst/>
          </a:prstGeom>
        </p:spPr>
      </p:pic>
      <p:pic>
        <p:nvPicPr>
          <p:cNvPr id="139" name="Picture 138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69000" y="4529554"/>
            <a:ext cx="754063" cy="754063"/>
          </a:xfrm>
          <a:prstGeom prst="rect">
            <a:avLst/>
          </a:prstGeom>
        </p:spPr>
      </p:pic>
      <p:sp>
        <p:nvSpPr>
          <p:cNvPr id="140" name="Snip Same Side Corner Rectangle 139"/>
          <p:cNvSpPr/>
          <p:nvPr/>
        </p:nvSpPr>
        <p:spPr>
          <a:xfrm>
            <a:off x="2387600" y="4539991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5787797"/>
            <a:ext cx="810826" cy="810826"/>
          </a:xfrm>
          <a:prstGeom prst="rect">
            <a:avLst/>
          </a:prstGeom>
        </p:spPr>
      </p:pic>
      <p:pic>
        <p:nvPicPr>
          <p:cNvPr id="142" name="Picture 14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7000" y="5787797"/>
            <a:ext cx="810826" cy="810826"/>
          </a:xfrm>
          <a:prstGeom prst="rect">
            <a:avLst/>
          </a:prstGeom>
        </p:spPr>
      </p:pic>
      <p:cxnSp>
        <p:nvCxnSpPr>
          <p:cNvPr id="144" name="Straight Arrow Connector 143"/>
          <p:cNvCxnSpPr/>
          <p:nvPr/>
        </p:nvCxnSpPr>
        <p:spPr>
          <a:xfrm rot="5400000" flipH="1" flipV="1">
            <a:off x="209759" y="6224796"/>
            <a:ext cx="647283" cy="158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rot="5400000">
            <a:off x="2122739" y="6211491"/>
            <a:ext cx="689769" cy="158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2747605" y="4665669"/>
            <a:ext cx="605195" cy="605195"/>
          </a:xfrm>
          <a:prstGeom prst="rect">
            <a:avLst/>
          </a:prstGeom>
        </p:spPr>
      </p:pic>
      <p:pic>
        <p:nvPicPr>
          <p:cNvPr id="149" name="Picture 148" descr="128x128.png"/>
          <p:cNvPicPr>
            <a:picLocks noChangeAspect="1"/>
          </p:cNvPicPr>
          <p:nvPr/>
        </p:nvPicPr>
        <p:blipFill>
          <a:blip r:embed="rId20"/>
          <a:srcRect r="45584"/>
          <a:stretch>
            <a:fillRect/>
          </a:stretch>
        </p:blipFill>
        <p:spPr>
          <a:xfrm>
            <a:off x="2455306" y="4572000"/>
            <a:ext cx="400781" cy="716229"/>
          </a:xfrm>
          <a:prstGeom prst="rect">
            <a:avLst/>
          </a:prstGeom>
        </p:spPr>
      </p:pic>
      <p:sp>
        <p:nvSpPr>
          <p:cNvPr id="150" name="Oval 149"/>
          <p:cNvSpPr/>
          <p:nvPr/>
        </p:nvSpPr>
        <p:spPr>
          <a:xfrm>
            <a:off x="2330450" y="4626625"/>
            <a:ext cx="733082" cy="644239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/>
          <p:nvPr/>
        </p:nvCxnSpPr>
        <p:spPr>
          <a:xfrm rot="5400000">
            <a:off x="7615764" y="2282558"/>
            <a:ext cx="313272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7773194" y="2125922"/>
            <a:ext cx="608806" cy="314066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rot="5400000">
            <a:off x="8271539" y="2015461"/>
            <a:ext cx="220922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8077200" y="2209800"/>
            <a:ext cx="457200" cy="280987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981200" y="55626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177323" y="55626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77323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77323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lded Corner 2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olded Corner 24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7323" y="4170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breakfast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lunch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I’m hungry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fruit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I’m thirsty	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drinks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fast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snacks/pudding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Sauces/ingredients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salad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cooking words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Food chat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Favorite food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vegetables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1" name="Picture 11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1752600"/>
            <a:ext cx="933450" cy="933450"/>
          </a:xfrm>
          <a:prstGeom prst="rect">
            <a:avLst/>
          </a:prstGeom>
        </p:spPr>
      </p:pic>
      <p:pic>
        <p:nvPicPr>
          <p:cNvPr id="112" name="Picture 11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841500"/>
            <a:ext cx="825500" cy="825500"/>
          </a:xfrm>
          <a:prstGeom prst="rect">
            <a:avLst/>
          </a:prstGeom>
        </p:spPr>
      </p:pic>
      <p:pic>
        <p:nvPicPr>
          <p:cNvPr id="113" name="Picture 112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1689100"/>
            <a:ext cx="1130300" cy="1130300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7340122" y="1503660"/>
            <a:ext cx="1600678" cy="1163340"/>
            <a:chOff x="7340122" y="1503660"/>
            <a:chExt cx="1600678" cy="1163340"/>
          </a:xfrm>
        </p:grpSpPr>
        <p:sp>
          <p:nvSpPr>
            <p:cNvPr id="33" name="Folded Corner 32"/>
            <p:cNvSpPr/>
            <p:nvPr/>
          </p:nvSpPr>
          <p:spPr>
            <a:xfrm>
              <a:off x="7340122" y="1503660"/>
              <a:ext cx="1600200" cy="1163340"/>
            </a:xfrm>
            <a:prstGeom prst="foldedCorner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406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meat and fish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14" name="Picture 113" descr="256x256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00692" y="1752600"/>
              <a:ext cx="857508" cy="857508"/>
            </a:xfrm>
            <a:prstGeom prst="rect">
              <a:avLst/>
            </a:prstGeom>
          </p:spPr>
        </p:pic>
        <p:pic>
          <p:nvPicPr>
            <p:cNvPr id="115" name="Picture 114" descr="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0400" y="2159000"/>
              <a:ext cx="508000" cy="508000"/>
            </a:xfrm>
            <a:prstGeom prst="rect">
              <a:avLst/>
            </a:prstGeom>
          </p:spPr>
        </p:pic>
      </p:grpSp>
      <p:pic>
        <p:nvPicPr>
          <p:cNvPr id="116" name="Picture 115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3208040"/>
            <a:ext cx="774700" cy="774700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0" y="3124200"/>
            <a:ext cx="824786" cy="824786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1241" y="3075981"/>
            <a:ext cx="886419" cy="886419"/>
          </a:xfrm>
          <a:prstGeom prst="rect">
            <a:avLst/>
          </a:prstGeom>
        </p:spPr>
      </p:pic>
      <p:pic>
        <p:nvPicPr>
          <p:cNvPr id="120" name="Picture 11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0800" y="3075981"/>
            <a:ext cx="1016000" cy="1016000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8828" y="4455168"/>
            <a:ext cx="878832" cy="878832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5807" y="4661614"/>
            <a:ext cx="672386" cy="672386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03650" y="4478437"/>
            <a:ext cx="584200" cy="584200"/>
          </a:xfrm>
          <a:prstGeom prst="rect">
            <a:avLst/>
          </a:prstGeom>
        </p:spPr>
      </p:pic>
      <p:pic>
        <p:nvPicPr>
          <p:cNvPr id="124" name="Picture 123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48200" y="4447659"/>
            <a:ext cx="762000" cy="762000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67582" y="4505982"/>
            <a:ext cx="828018" cy="828018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4296" y="4478437"/>
            <a:ext cx="705207" cy="705207"/>
          </a:xfrm>
          <a:prstGeom prst="rect">
            <a:avLst/>
          </a:prstGeom>
        </p:spPr>
      </p:pic>
      <p:pic>
        <p:nvPicPr>
          <p:cNvPr id="128" name="Picture 127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62200" y="5845314"/>
            <a:ext cx="936486" cy="936486"/>
          </a:xfrm>
          <a:prstGeom prst="rect">
            <a:avLst/>
          </a:prstGeom>
        </p:spPr>
      </p:pic>
      <p:pic>
        <p:nvPicPr>
          <p:cNvPr id="129" name="Picture 128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7400" y="5715000"/>
            <a:ext cx="1007646" cy="1007646"/>
          </a:xfrm>
          <a:prstGeom prst="rect">
            <a:avLst/>
          </a:prstGeom>
        </p:spPr>
      </p:pic>
      <p:pic>
        <p:nvPicPr>
          <p:cNvPr id="130" name="Picture 129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96200" y="5857458"/>
            <a:ext cx="876856" cy="876856"/>
          </a:xfrm>
          <a:prstGeom prst="rect">
            <a:avLst/>
          </a:prstGeom>
        </p:spPr>
      </p:pic>
      <p:pic>
        <p:nvPicPr>
          <p:cNvPr id="131" name="Picture 130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72400" y="4482544"/>
            <a:ext cx="851456" cy="851456"/>
          </a:xfrm>
          <a:prstGeom prst="rect">
            <a:avLst/>
          </a:prstGeom>
        </p:spPr>
      </p:pic>
      <p:pic>
        <p:nvPicPr>
          <p:cNvPr id="132" name="Picture 131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4454" y="3124200"/>
            <a:ext cx="893346" cy="893346"/>
          </a:xfrm>
          <a:prstGeom prst="rect">
            <a:avLst/>
          </a:prstGeom>
        </p:spPr>
      </p:pic>
      <p:pic>
        <p:nvPicPr>
          <p:cNvPr id="133" name="Picture 132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4454" y="4419600"/>
            <a:ext cx="889000" cy="8890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267200" y="5845314"/>
            <a:ext cx="587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/>
                <a:cs typeface="Comic Sans MS"/>
              </a:rPr>
              <a:t>&amp;</a:t>
            </a:r>
            <a:endParaRPr lang="en-US" sz="4800" dirty="0">
              <a:latin typeface="Comic Sans MS"/>
              <a:cs typeface="Comic Sans MS"/>
            </a:endParaRPr>
          </a:p>
        </p:txBody>
      </p:sp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25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477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some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5" name="Picture 74" descr="spotty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8150" y="6057900"/>
            <a:ext cx="495300" cy="495300"/>
          </a:xfrm>
          <a:prstGeom prst="rect">
            <a:avLst/>
          </a:prstGeom>
        </p:spPr>
      </p:pic>
      <p:sp>
        <p:nvSpPr>
          <p:cNvPr id="76" name="Oval 75"/>
          <p:cNvSpPr/>
          <p:nvPr/>
        </p:nvSpPr>
        <p:spPr>
          <a:xfrm>
            <a:off x="685800" y="5853548"/>
            <a:ext cx="838200" cy="6996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372600" y="1600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lded Corner 87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lded Corner 2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5562600" y="284733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olded Corner 77"/>
          <p:cNvSpPr/>
          <p:nvPr/>
        </p:nvSpPr>
        <p:spPr>
          <a:xfrm>
            <a:off x="177323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olded Corner 78"/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Timetable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77323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pictures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MP3 player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want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3406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Computer control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Phone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computer monito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193" y="1780659"/>
            <a:ext cx="779463" cy="779463"/>
          </a:xfrm>
          <a:prstGeom prst="rect">
            <a:avLst/>
          </a:prstGeom>
        </p:spPr>
      </p:pic>
      <p:sp>
        <p:nvSpPr>
          <p:cNvPr id="45" name="Folded Corner 44"/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stories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8" name="Picture 47" descr="comedy tv_128x128.png"/>
          <p:cNvPicPr>
            <a:picLocks noChangeAspect="1"/>
          </p:cNvPicPr>
          <p:nvPr/>
        </p:nvPicPr>
        <p:blipFill>
          <a:blip r:embed="rId6"/>
          <a:srcRect l="18848" t="30772" r="23730" b="32386"/>
          <a:stretch>
            <a:fillRect/>
          </a:stretch>
        </p:blipFill>
        <p:spPr>
          <a:xfrm>
            <a:off x="398639" y="5901154"/>
            <a:ext cx="1125361" cy="722035"/>
          </a:xfrm>
          <a:prstGeom prst="rect">
            <a:avLst/>
          </a:prstGeom>
        </p:spPr>
      </p:pic>
      <p:pic>
        <p:nvPicPr>
          <p:cNvPr id="49" name="Picture 48" descr="work book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349" y="5769114"/>
            <a:ext cx="707887" cy="70788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Volume 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Volume Down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TV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DVD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7323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ECU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400" y="3193474"/>
            <a:ext cx="685800" cy="685800"/>
          </a:xfrm>
          <a:prstGeom prst="rect">
            <a:avLst/>
          </a:prstGeom>
        </p:spPr>
      </p:pic>
      <p:pic>
        <p:nvPicPr>
          <p:cNvPr id="73" name="Picture 72" descr="iPo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0" y="1780659"/>
            <a:ext cx="838200" cy="838200"/>
          </a:xfrm>
          <a:prstGeom prst="rect">
            <a:avLst/>
          </a:prstGeom>
        </p:spPr>
      </p:pic>
      <p:pic>
        <p:nvPicPr>
          <p:cNvPr id="75" name="Picture 74" descr="mobile phon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6706" y="1776412"/>
            <a:ext cx="890588" cy="890588"/>
          </a:xfrm>
          <a:prstGeom prst="rect">
            <a:avLst/>
          </a:prstGeom>
        </p:spPr>
      </p:pic>
      <p:pic>
        <p:nvPicPr>
          <p:cNvPr id="76" name="Picture 75" descr="switch on television , to_128x128.png"/>
          <p:cNvPicPr>
            <a:picLocks noChangeAspect="1"/>
          </p:cNvPicPr>
          <p:nvPr/>
        </p:nvPicPr>
        <p:blipFill>
          <a:blip r:embed="rId11"/>
          <a:srcRect r="1563" b="41917"/>
          <a:stretch>
            <a:fillRect/>
          </a:stretch>
        </p:blipFill>
        <p:spPr>
          <a:xfrm>
            <a:off x="4000500" y="3144332"/>
            <a:ext cx="1257300" cy="741868"/>
          </a:xfrm>
          <a:prstGeom prst="rect">
            <a:avLst/>
          </a:prstGeom>
        </p:spPr>
      </p:pic>
      <p:pic>
        <p:nvPicPr>
          <p:cNvPr id="83" name="Picture 82" descr="photograph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2050" y="1791772"/>
            <a:ext cx="768350" cy="768350"/>
          </a:xfrm>
          <a:prstGeom prst="rect">
            <a:avLst/>
          </a:prstGeom>
        </p:spPr>
      </p:pic>
      <p:pic>
        <p:nvPicPr>
          <p:cNvPr id="84" name="Picture 83" descr="remote contr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087" y="4450041"/>
            <a:ext cx="807759" cy="807759"/>
          </a:xfrm>
          <a:prstGeom prst="rect">
            <a:avLst/>
          </a:prstGeom>
        </p:spPr>
      </p:pic>
      <p:pic>
        <p:nvPicPr>
          <p:cNvPr id="85" name="Picture 84" descr="lou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0" y="3200400"/>
            <a:ext cx="822920" cy="822920"/>
          </a:xfrm>
          <a:prstGeom prst="rect">
            <a:avLst/>
          </a:prstGeom>
        </p:spPr>
      </p:pic>
      <p:pic>
        <p:nvPicPr>
          <p:cNvPr id="86" name="Picture 85" descr="lou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0" y="4511080"/>
            <a:ext cx="822920" cy="822920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>
          <a:xfrm rot="5400000" flipH="1" flipV="1">
            <a:off x="8204756" y="3536374"/>
            <a:ext cx="685800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5400000">
            <a:off x="8188745" y="4852331"/>
            <a:ext cx="716238" cy="317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5"/>
          <a:srcRect r="45584"/>
          <a:stretch>
            <a:fillRect/>
          </a:stretch>
        </p:blipFill>
        <p:spPr>
          <a:xfrm>
            <a:off x="304800" y="3039268"/>
            <a:ext cx="521443" cy="931863"/>
          </a:xfrm>
          <a:prstGeom prst="rect">
            <a:avLst/>
          </a:prstGeom>
        </p:spPr>
      </p:pic>
      <p:pic>
        <p:nvPicPr>
          <p:cNvPr id="97" name="Picture 96" descr="256x256.png"/>
          <p:cNvPicPr>
            <a:picLocks noChangeAspect="1"/>
          </p:cNvPicPr>
          <p:nvPr/>
        </p:nvPicPr>
        <p:blipFill>
          <a:blip r:embed="rId16"/>
          <a:srcRect l="60547" b="55056"/>
          <a:stretch>
            <a:fillRect/>
          </a:stretch>
        </p:blipFill>
        <p:spPr>
          <a:xfrm>
            <a:off x="826243" y="3030746"/>
            <a:ext cx="825500" cy="94038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773786" y="5541387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548014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7340600" y="5541387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13192" y="5608550"/>
            <a:ext cx="986967" cy="10146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95618" y="5615806"/>
            <a:ext cx="990600" cy="100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3517" y="5661247"/>
            <a:ext cx="1138612" cy="97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391400" y="1503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3809999" y="285492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981200" y="283458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C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600699" y="285492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810000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600699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7380053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810000" y="1503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810000" y="4170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01177" y="1503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1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2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4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09999" y="290754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5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00699" y="290754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6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7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09522" y="425121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8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810000" y="5594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0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601177" y="4170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C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600699" y="432306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9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2878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878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52878" y="419859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TV Volume 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2400" y="5521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TV Volume Down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65" name="Picture 64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8" y="4551660"/>
            <a:ext cx="822920" cy="822920"/>
          </a:xfrm>
          <a:prstGeom prst="rect">
            <a:avLst/>
          </a:prstGeom>
        </p:spPr>
      </p:pic>
      <p:pic>
        <p:nvPicPr>
          <p:cNvPr id="67" name="Picture 66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8" y="5862340"/>
            <a:ext cx="822920" cy="822920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rot="5400000" flipH="1" flipV="1">
            <a:off x="1017034" y="4887634"/>
            <a:ext cx="685800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>
            <a:off x="1001023" y="6203591"/>
            <a:ext cx="716238" cy="317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switch on television , to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199" y="1965265"/>
            <a:ext cx="705863" cy="705862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7391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TV on/off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7" name="Picture 96" descr="silenc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399" y="5943600"/>
            <a:ext cx="705863" cy="705862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81200" y="55441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52400" y="283458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391400" y="4170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7391400" y="283458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Callout 50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7391400" y="28194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7380053" y="4170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91400" y="1503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1956278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7380053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2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4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810000" y="5594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0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1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52401" y="419859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MP3 Volume Up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2401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MP3 Volume Down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65" name="Picture 64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1" y="4551660"/>
            <a:ext cx="822920" cy="822920"/>
          </a:xfrm>
          <a:prstGeom prst="rect">
            <a:avLst/>
          </a:prstGeom>
        </p:spPr>
      </p:pic>
      <p:pic>
        <p:nvPicPr>
          <p:cNvPr id="67" name="Picture 66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1" y="5862340"/>
            <a:ext cx="822920" cy="822920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rot="5400000" flipH="1" flipV="1">
            <a:off x="1016557" y="4887634"/>
            <a:ext cx="685800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silenc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214" y="5809674"/>
            <a:ext cx="858263" cy="858262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56278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914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Pause/play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Equal 57"/>
          <p:cNvSpPr/>
          <p:nvPr/>
        </p:nvSpPr>
        <p:spPr>
          <a:xfrm rot="5400000">
            <a:off x="7783600" y="1741400"/>
            <a:ext cx="826853" cy="849253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19799" y="5887740"/>
            <a:ext cx="787400" cy="762000"/>
          </a:xfrm>
          <a:prstGeom prst="actionButtonBeginning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562599" y="55626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Previous track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914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Next track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7772400" y="5867400"/>
            <a:ext cx="775256" cy="762000"/>
          </a:xfrm>
          <a:prstGeom prst="actionButtonEnd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olded Corner 107"/>
          <p:cNvSpPr/>
          <p:nvPr/>
        </p:nvSpPr>
        <p:spPr>
          <a:xfrm>
            <a:off x="152401" y="284733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52400" y="28557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Albums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Curved Connector 114"/>
          <p:cNvCxnSpPr/>
          <p:nvPr/>
        </p:nvCxnSpPr>
        <p:spPr>
          <a:xfrm>
            <a:off x="4038600" y="6019800"/>
            <a:ext cx="1066800" cy="43686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flipV="1">
            <a:off x="4038600" y="6019800"/>
            <a:ext cx="1066800" cy="43686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shuffle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5206522" cy="383034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iPo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1" y="3124200"/>
            <a:ext cx="838200" cy="838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3194268"/>
            <a:ext cx="6858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71900" y="5563314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1956278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7315200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2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4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1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52401" y="419859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Volume Up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2401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Volume Down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5" name="Picture 64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1" y="4551660"/>
            <a:ext cx="822920" cy="822920"/>
          </a:xfrm>
          <a:prstGeom prst="rect">
            <a:avLst/>
          </a:prstGeom>
        </p:spPr>
      </p:pic>
      <p:pic>
        <p:nvPicPr>
          <p:cNvPr id="67" name="Picture 66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1" y="5862340"/>
            <a:ext cx="822920" cy="822920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rot="5400000" flipH="1" flipV="1">
            <a:off x="1016557" y="4887634"/>
            <a:ext cx="685800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silenc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214" y="5809674"/>
            <a:ext cx="858263" cy="858262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56278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</a:t>
            </a:r>
            <a:r>
              <a:rPr lang="en-US" sz="1600" smtClean="0">
                <a:latin typeface="Comic Sans MS"/>
                <a:cs typeface="Comic Sans MS"/>
              </a:rPr>
              <a:t>ause</a:t>
            </a:r>
            <a:r>
              <a:rPr lang="en-US" sz="1600" dirty="0" smtClean="0">
                <a:latin typeface="Comic Sans MS"/>
                <a:cs typeface="Comic Sans MS"/>
              </a:rPr>
              <a:t>/play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Equal 57"/>
          <p:cNvSpPr/>
          <p:nvPr/>
        </p:nvSpPr>
        <p:spPr>
          <a:xfrm rot="5400000">
            <a:off x="4164100" y="5856200"/>
            <a:ext cx="826853" cy="849253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19799" y="5887740"/>
            <a:ext cx="787400" cy="762000"/>
          </a:xfrm>
          <a:prstGeom prst="actionButtonBeginning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562599" y="55626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Previous track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152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Next track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7696200" y="5867400"/>
            <a:ext cx="775256" cy="762000"/>
          </a:xfrm>
          <a:prstGeom prst="actionButtonEnd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olded Corner 107"/>
          <p:cNvSpPr/>
          <p:nvPr/>
        </p:nvSpPr>
        <p:spPr>
          <a:xfrm>
            <a:off x="152401" y="284733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52400" y="28557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DVD’s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6984044" cy="387092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21" y="3194268"/>
            <a:ext cx="685800" cy="685800"/>
          </a:xfrm>
          <a:prstGeom prst="rect">
            <a:avLst/>
          </a:prstGeom>
        </p:spPr>
      </p:pic>
      <p:sp>
        <p:nvSpPr>
          <p:cNvPr id="39" name="Oval Callout 38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lded Corner 87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lded Corner 2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5562600" y="284733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olded Corner 77"/>
          <p:cNvSpPr/>
          <p:nvPr/>
        </p:nvSpPr>
        <p:spPr>
          <a:xfrm>
            <a:off x="177323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olded Corner 78"/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olded Corner 79"/>
          <p:cNvSpPr/>
          <p:nvPr/>
        </p:nvSpPr>
        <p:spPr>
          <a:xfrm>
            <a:off x="1981200" y="556260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olded Corner 80"/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olded Corner 81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Timetable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77323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02946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Would you like to see my photos?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2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4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5" name="Folded Corner 44"/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14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Volume 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Volume Down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6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5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7323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9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3" name="Picture 82" descr="photograph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905000"/>
            <a:ext cx="768350" cy="768350"/>
          </a:xfrm>
          <a:prstGeom prst="rect">
            <a:avLst/>
          </a:prstGeom>
        </p:spPr>
      </p:pic>
      <p:sp>
        <p:nvSpPr>
          <p:cNvPr id="59" name="Folded Corner 58"/>
          <p:cNvSpPr/>
          <p:nvPr/>
        </p:nvSpPr>
        <p:spPr>
          <a:xfrm>
            <a:off x="73406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7340600" y="284733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17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16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15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10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11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12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13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8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562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7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340122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3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latin typeface="Comic Sans MS"/>
                <a:cs typeface="Comic Sans MS"/>
              </a:rPr>
              <a:t>Album 18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Oval Callout 53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152400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2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4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2" y="421124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9601" y="4536380"/>
            <a:ext cx="787400" cy="762000"/>
          </a:xfrm>
          <a:prstGeom prst="actionButtonBeginning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52401" y="421124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Previous photo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24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Next photo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533400" y="5867400"/>
            <a:ext cx="775256" cy="762000"/>
          </a:xfrm>
          <a:prstGeom prst="actionButtonEnd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6984044" cy="522228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2402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2" y="284733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About this </a:t>
            </a:r>
            <a:r>
              <a:rPr lang="en-US" sz="1200" dirty="0" err="1" smtClean="0">
                <a:latin typeface="Comic Sans MS"/>
                <a:cs typeface="Comic Sans MS"/>
              </a:rPr>
              <a:t>pic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24" name="Oval Callout 23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/>
          <p:cNvSpPr/>
          <p:nvPr/>
        </p:nvSpPr>
        <p:spPr>
          <a:xfrm>
            <a:off x="3771900" y="4186049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Folded Corner 151"/>
          <p:cNvSpPr/>
          <p:nvPr/>
        </p:nvSpPr>
        <p:spPr>
          <a:xfrm>
            <a:off x="7340600" y="419100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olded Corner 119"/>
          <p:cNvSpPr/>
          <p:nvPr/>
        </p:nvSpPr>
        <p:spPr>
          <a:xfrm>
            <a:off x="152401" y="419100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Folded Corner 118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Folded Corner 117"/>
          <p:cNvSpPr/>
          <p:nvPr/>
        </p:nvSpPr>
        <p:spPr>
          <a:xfrm>
            <a:off x="3772378" y="1511598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73406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go outside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401" y="2862590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Comic Sans MS"/>
                <a:cs typeface="Comic Sans MS"/>
              </a:rPr>
              <a:t>to do something else</a:t>
            </a:r>
            <a:endParaRPr lang="en-US" sz="11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sit down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stand 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2340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to watch something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2378" y="41860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to go swimming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play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28614" y="421880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to cook something 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81200" y="4191000"/>
            <a:ext cx="16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Comic Sans MS"/>
                <a:cs typeface="Comic Sans MS"/>
              </a:rPr>
              <a:t>to listen to something</a:t>
            </a:r>
            <a:endParaRPr lang="en-US" sz="11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152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go home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to call someone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have a go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55" name="Snip Same Side Corner Rectangle 154"/>
          <p:cNvSpPr/>
          <p:nvPr/>
        </p:nvSpPr>
        <p:spPr>
          <a:xfrm>
            <a:off x="504825" y="4498519"/>
            <a:ext cx="333375" cy="302081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6324600" y="3733800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5400000" flipH="1" flipV="1">
            <a:off x="6193366" y="3406246"/>
            <a:ext cx="413279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16200000" flipV="1">
            <a:off x="6134895" y="3390106"/>
            <a:ext cx="381000" cy="1587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play area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4496612"/>
            <a:ext cx="857728" cy="857728"/>
          </a:xfrm>
          <a:prstGeom prst="rect">
            <a:avLst/>
          </a:prstGeom>
        </p:spPr>
      </p:pic>
      <p:pic>
        <p:nvPicPr>
          <p:cNvPr id="102" name="Picture 101" descr="toy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4462165"/>
            <a:ext cx="892175" cy="892175"/>
          </a:xfrm>
          <a:prstGeom prst="rect">
            <a:avLst/>
          </a:prstGeom>
        </p:spPr>
      </p:pic>
      <p:pic>
        <p:nvPicPr>
          <p:cNvPr id="103" name="Picture 102" descr="face neutral 3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124200"/>
            <a:ext cx="901998" cy="901998"/>
          </a:xfrm>
          <a:prstGeom prst="rect">
            <a:avLst/>
          </a:prstGeom>
        </p:spPr>
      </p:pic>
      <p:cxnSp>
        <p:nvCxnSpPr>
          <p:cNvPr id="104" name="Straight Arrow Connector 103"/>
          <p:cNvCxnSpPr/>
          <p:nvPr/>
        </p:nvCxnSpPr>
        <p:spPr>
          <a:xfrm>
            <a:off x="2800370" y="3613680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9" name="Picture 108" descr="sit at computer , to 2_128x128.png"/>
          <p:cNvPicPr>
            <a:picLocks noChangeAspect="1"/>
          </p:cNvPicPr>
          <p:nvPr/>
        </p:nvPicPr>
        <p:blipFill>
          <a:blip r:embed="rId8"/>
          <a:srcRect r="39063" b="23730"/>
          <a:stretch>
            <a:fillRect/>
          </a:stretch>
        </p:blipFill>
        <p:spPr>
          <a:xfrm>
            <a:off x="6019800" y="1752600"/>
            <a:ext cx="634393" cy="794008"/>
          </a:xfrm>
          <a:prstGeom prst="rect">
            <a:avLst/>
          </a:prstGeom>
        </p:spPr>
      </p:pic>
      <p:pic>
        <p:nvPicPr>
          <p:cNvPr id="110" name="Picture 109" descr="good person_128x128.png"/>
          <p:cNvPicPr>
            <a:picLocks noChangeAspect="1"/>
          </p:cNvPicPr>
          <p:nvPr/>
        </p:nvPicPr>
        <p:blipFill>
          <a:blip r:embed="rId9"/>
          <a:srcRect r="47764"/>
          <a:stretch>
            <a:fillRect/>
          </a:stretch>
        </p:blipFill>
        <p:spPr>
          <a:xfrm>
            <a:off x="7833621" y="1676400"/>
            <a:ext cx="472179" cy="903934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7772400" y="2546608"/>
            <a:ext cx="775256" cy="1588"/>
          </a:xfrm>
          <a:prstGeom prst="line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0" name="Picture 139" descr="fis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5724426" y="3183817"/>
            <a:ext cx="904974" cy="904974"/>
          </a:xfrm>
          <a:prstGeom prst="rect">
            <a:avLst/>
          </a:prstGeom>
        </p:spPr>
      </p:pic>
      <p:sp>
        <p:nvSpPr>
          <p:cNvPr id="91" name="Folded Corner 90"/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stories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6" name="Picture 95" descr="comedy tv_128x128.png"/>
          <p:cNvPicPr>
            <a:picLocks noChangeAspect="1"/>
          </p:cNvPicPr>
          <p:nvPr/>
        </p:nvPicPr>
        <p:blipFill>
          <a:blip r:embed="rId11"/>
          <a:srcRect l="18848" t="30772" r="23730" b="32386"/>
          <a:stretch>
            <a:fillRect/>
          </a:stretch>
        </p:blipFill>
        <p:spPr>
          <a:xfrm>
            <a:off x="398639" y="5901154"/>
            <a:ext cx="1125361" cy="722035"/>
          </a:xfrm>
          <a:prstGeom prst="rect">
            <a:avLst/>
          </a:prstGeom>
        </p:spPr>
      </p:pic>
      <p:pic>
        <p:nvPicPr>
          <p:cNvPr id="111" name="Picture 110" descr="work boo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349" y="5769114"/>
            <a:ext cx="707887" cy="707886"/>
          </a:xfrm>
          <a:prstGeom prst="rect">
            <a:avLst/>
          </a:prstGeom>
        </p:spPr>
      </p:pic>
      <p:pic>
        <p:nvPicPr>
          <p:cNvPr id="117" name="Picture 116" descr="hear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7763" y="4475163"/>
            <a:ext cx="858837" cy="858837"/>
          </a:xfrm>
          <a:prstGeom prst="rect">
            <a:avLst/>
          </a:prstGeom>
        </p:spPr>
      </p:pic>
      <p:pic>
        <p:nvPicPr>
          <p:cNvPr id="122" name="Picture 121" descr="hous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1150" y="5880100"/>
            <a:ext cx="749300" cy="749300"/>
          </a:xfrm>
          <a:prstGeom prst="rect">
            <a:avLst/>
          </a:prstGeom>
        </p:spPr>
      </p:pic>
      <p:pic>
        <p:nvPicPr>
          <p:cNvPr id="124" name="Picture 123" descr="mobile phon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6706" y="1776412"/>
            <a:ext cx="890588" cy="890588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736" y="3183817"/>
            <a:ext cx="952500" cy="952500"/>
          </a:xfrm>
          <a:prstGeom prst="rect">
            <a:avLst/>
          </a:prstGeom>
        </p:spPr>
      </p:pic>
      <p:pic>
        <p:nvPicPr>
          <p:cNvPr id="128" name="Picture 127" descr="fis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1" y="3053060"/>
            <a:ext cx="708025" cy="708025"/>
          </a:xfrm>
          <a:prstGeom prst="rect">
            <a:avLst/>
          </a:prstGeom>
        </p:spPr>
      </p:pic>
      <p:pic>
        <p:nvPicPr>
          <p:cNvPr id="129" name="Picture 128" descr="fis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414" y="3310235"/>
            <a:ext cx="708025" cy="708025"/>
          </a:xfrm>
          <a:prstGeom prst="rect">
            <a:avLst/>
          </a:prstGeom>
        </p:spPr>
      </p:pic>
      <p:pic>
        <p:nvPicPr>
          <p:cNvPr id="130" name="Picture 129" descr="outsid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87620" y="1811437"/>
            <a:ext cx="825500" cy="825500"/>
          </a:xfrm>
          <a:prstGeom prst="rect">
            <a:avLst/>
          </a:prstGeom>
        </p:spPr>
      </p:pic>
      <p:grpSp>
        <p:nvGrpSpPr>
          <p:cNvPr id="131" name="Group 130"/>
          <p:cNvGrpSpPr/>
          <p:nvPr/>
        </p:nvGrpSpPr>
        <p:grpSpPr>
          <a:xfrm>
            <a:off x="3747214" y="4540926"/>
            <a:ext cx="900986" cy="748586"/>
            <a:chOff x="2374942" y="4509214"/>
            <a:chExt cx="900986" cy="748586"/>
          </a:xfrm>
        </p:grpSpPr>
        <p:pic>
          <p:nvPicPr>
            <p:cNvPr id="133" name="Picture 132" descr="128x128.png"/>
            <p:cNvPicPr>
              <a:picLocks noChangeAspect="1"/>
            </p:cNvPicPr>
            <p:nvPr/>
          </p:nvPicPr>
          <p:blipFill>
            <a:blip r:embed="rId18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35" name="Oval 134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752601" y="1811437"/>
            <a:ext cx="900986" cy="748586"/>
            <a:chOff x="2374942" y="4509214"/>
            <a:chExt cx="900986" cy="748586"/>
          </a:xfrm>
        </p:grpSpPr>
        <p:pic>
          <p:nvPicPr>
            <p:cNvPr id="138" name="Picture 137" descr="128x128.png"/>
            <p:cNvPicPr>
              <a:picLocks noChangeAspect="1"/>
            </p:cNvPicPr>
            <p:nvPr/>
          </p:nvPicPr>
          <p:blipFill>
            <a:blip r:embed="rId18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41" name="Oval 140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48400" y="3200400"/>
            <a:ext cx="900986" cy="748586"/>
            <a:chOff x="2374942" y="4509214"/>
            <a:chExt cx="900986" cy="748586"/>
          </a:xfrm>
        </p:grpSpPr>
        <p:pic>
          <p:nvPicPr>
            <p:cNvPr id="144" name="Picture 143" descr="128x128.png"/>
            <p:cNvPicPr>
              <a:picLocks noChangeAspect="1"/>
            </p:cNvPicPr>
            <p:nvPr/>
          </p:nvPicPr>
          <p:blipFill>
            <a:blip r:embed="rId18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45" name="Oval 144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7328614" y="5880814"/>
            <a:ext cx="900986" cy="748586"/>
            <a:chOff x="2374942" y="4509214"/>
            <a:chExt cx="900986" cy="748586"/>
          </a:xfrm>
        </p:grpSpPr>
        <p:pic>
          <p:nvPicPr>
            <p:cNvPr id="148" name="Picture 147" descr="128x128.png"/>
            <p:cNvPicPr>
              <a:picLocks noChangeAspect="1"/>
            </p:cNvPicPr>
            <p:nvPr/>
          </p:nvPicPr>
          <p:blipFill>
            <a:blip r:embed="rId18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49" name="Oval 148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1" name="Picture 15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72400" y="4482544"/>
            <a:ext cx="851456" cy="851456"/>
          </a:xfrm>
          <a:prstGeom prst="rect">
            <a:avLst/>
          </a:prstGeom>
        </p:spPr>
      </p:pic>
      <p:pic>
        <p:nvPicPr>
          <p:cNvPr id="156" name="Picture 155" descr="swim , to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4042" y="4566442"/>
            <a:ext cx="843758" cy="843758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3771900" y="289262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to go on holiday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158" name="Picture 157" descr="take a work break , to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5642" y="3200400"/>
            <a:ext cx="843558" cy="843558"/>
          </a:xfrm>
          <a:prstGeom prst="rect">
            <a:avLst/>
          </a:prstGeom>
        </p:spPr>
      </p:pic>
      <p:sp>
        <p:nvSpPr>
          <p:cNvPr id="88" name="Oval Callout 87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olded Corner 96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401" y="4191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to charge my phone…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Call me.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speak soon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Take care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When will I see you?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miss you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Happy Birthday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Get well soon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your news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congratulations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Oval Callout 71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5"/>
          <a:srcRect t="26087" r="13823"/>
          <a:stretch>
            <a:fillRect/>
          </a:stretch>
        </p:blipFill>
        <p:spPr>
          <a:xfrm>
            <a:off x="2209800" y="3164880"/>
            <a:ext cx="1066128" cy="914400"/>
          </a:xfrm>
          <a:prstGeom prst="rect">
            <a:avLst/>
          </a:prstGeom>
          <a:noFill/>
        </p:spPr>
      </p:pic>
      <p:sp>
        <p:nvSpPr>
          <p:cNvPr id="94" name="Diamond 93"/>
          <p:cNvSpPr/>
          <p:nvPr/>
        </p:nvSpPr>
        <p:spPr>
          <a:xfrm>
            <a:off x="2895600" y="3012480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981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I’d like to call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Folded Corner 97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562600" y="150366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I want to ask you something..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 flipH="1">
            <a:off x="6095999" y="1886833"/>
            <a:ext cx="762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 smtClean="0">
                <a:latin typeface="Comic Sans MS"/>
                <a:cs typeface="Comic Sans MS"/>
              </a:rPr>
              <a:t>?</a:t>
            </a:r>
            <a:endParaRPr lang="en-US" sz="4100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2401" y="284733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to check my credit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5" name="Folded Corner 104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Chatting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7" name="Picture 106" descr="256x256.png"/>
          <p:cNvPicPr>
            <a:picLocks noChangeAspect="1"/>
          </p:cNvPicPr>
          <p:nvPr/>
        </p:nvPicPr>
        <p:blipFill>
          <a:blip r:embed="rId5"/>
          <a:srcRect l="44155" b="52344"/>
          <a:stretch>
            <a:fillRect/>
          </a:stretch>
        </p:blipFill>
        <p:spPr>
          <a:xfrm>
            <a:off x="4114800" y="1693803"/>
            <a:ext cx="1051122" cy="896997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4038600" y="2286000"/>
            <a:ext cx="5334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1502946"/>
            <a:ext cx="16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Comic Sans MS"/>
                <a:cs typeface="Comic Sans MS"/>
              </a:rPr>
              <a:t>Hello my name is  </a:t>
            </a:r>
            <a:r>
              <a:rPr lang="en-US" sz="1100" dirty="0" err="1" smtClean="0">
                <a:latin typeface="Comic Sans MS"/>
                <a:cs typeface="Comic Sans MS"/>
              </a:rPr>
              <a:t>x</a:t>
            </a:r>
            <a:r>
              <a:rPr lang="en-US" sz="1100" dirty="0" smtClean="0">
                <a:latin typeface="Comic Sans MS"/>
                <a:cs typeface="Comic Sans MS"/>
              </a:rPr>
              <a:t> I use a communication aid to speak. Please give me time to generate what I need to say. </a:t>
            </a:r>
            <a:endParaRPr lang="en-US" sz="1100" dirty="0">
              <a:latin typeface="Comic Sans MS"/>
              <a:cs typeface="Comic Sans MS"/>
            </a:endParaRPr>
          </a:p>
        </p:txBody>
      </p:sp>
      <p:pic>
        <p:nvPicPr>
          <p:cNvPr id="110" name="Picture 109" descr="mobile pho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2" y="4621212"/>
            <a:ext cx="712788" cy="712788"/>
          </a:xfrm>
          <a:prstGeom prst="rect">
            <a:avLst/>
          </a:prstGeom>
        </p:spPr>
      </p:pic>
      <p:pic>
        <p:nvPicPr>
          <p:cNvPr id="112" name="Picture 11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186" y="5935663"/>
            <a:ext cx="769937" cy="769937"/>
          </a:xfrm>
          <a:prstGeom prst="rect">
            <a:avLst/>
          </a:prstGeom>
        </p:spPr>
      </p:pic>
      <p:pic>
        <p:nvPicPr>
          <p:cNvPr id="113" name="Picture 112" descr="money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234154"/>
            <a:ext cx="792955" cy="792955"/>
          </a:xfrm>
          <a:prstGeom prst="rect">
            <a:avLst/>
          </a:prstGeom>
        </p:spPr>
      </p:pic>
      <p:pic>
        <p:nvPicPr>
          <p:cNvPr id="114" name="Picture 113" descr="mobile pho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813" y="3234154"/>
            <a:ext cx="712788" cy="712788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152401" y="6011863"/>
            <a:ext cx="908225" cy="769937"/>
          </a:xfrm>
          <a:prstGeom prst="rect">
            <a:avLst/>
          </a:prstGeom>
        </p:spPr>
      </p:pic>
      <p:pic>
        <p:nvPicPr>
          <p:cNvPr id="117" name="Picture 116" descr="256x256.png"/>
          <p:cNvPicPr>
            <a:picLocks noChangeAspect="1"/>
          </p:cNvPicPr>
          <p:nvPr/>
        </p:nvPicPr>
        <p:blipFill>
          <a:blip r:embed="rId5"/>
          <a:srcRect l="44155" b="52344"/>
          <a:stretch>
            <a:fillRect/>
          </a:stretch>
        </p:blipFill>
        <p:spPr>
          <a:xfrm flipH="1">
            <a:off x="5638800" y="3124200"/>
            <a:ext cx="914400" cy="780322"/>
          </a:xfrm>
          <a:prstGeom prst="rect">
            <a:avLst/>
          </a:prstGeom>
        </p:spPr>
      </p:pic>
      <p:pic>
        <p:nvPicPr>
          <p:cNvPr id="118" name="Picture 117" descr="next wee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1518" y="3215918"/>
            <a:ext cx="1051282" cy="1051282"/>
          </a:xfrm>
          <a:prstGeom prst="rect">
            <a:avLst/>
          </a:prstGeom>
        </p:spPr>
      </p:pic>
      <p:pic>
        <p:nvPicPr>
          <p:cNvPr id="119" name="Picture 118" descr="when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4182" y="4627382"/>
            <a:ext cx="782818" cy="782818"/>
          </a:xfrm>
          <a:prstGeom prst="rect">
            <a:avLst/>
          </a:prstGeom>
        </p:spPr>
      </p:pic>
      <p:pic>
        <p:nvPicPr>
          <p:cNvPr id="122" name="Picture 121" descr="eyes blu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4495800"/>
            <a:ext cx="666708" cy="666708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>
            <a:off x="6477000" y="4876800"/>
            <a:ext cx="380999" cy="3241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705601" y="4857492"/>
            <a:ext cx="380999" cy="3241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 descr="charger electric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832" y="4648200"/>
            <a:ext cx="670480" cy="670480"/>
          </a:xfrm>
          <a:prstGeom prst="rect">
            <a:avLst/>
          </a:prstGeom>
        </p:spPr>
      </p:pic>
      <p:pic>
        <p:nvPicPr>
          <p:cNvPr id="132" name="Picture 13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4806" y="5816600"/>
            <a:ext cx="814388" cy="814388"/>
          </a:xfrm>
          <a:prstGeom prst="rect">
            <a:avLst/>
          </a:prstGeom>
        </p:spPr>
      </p:pic>
      <p:pic>
        <p:nvPicPr>
          <p:cNvPr id="133" name="Picture 132" descr="stomach ache_128x128.png"/>
          <p:cNvPicPr>
            <a:picLocks noChangeAspect="1"/>
          </p:cNvPicPr>
          <p:nvPr/>
        </p:nvPicPr>
        <p:blipFill>
          <a:blip r:embed="rId15"/>
          <a:srcRect b="39668"/>
          <a:stretch>
            <a:fillRect/>
          </a:stretch>
        </p:blipFill>
        <p:spPr>
          <a:xfrm>
            <a:off x="5521563" y="5880814"/>
            <a:ext cx="1148872" cy="693141"/>
          </a:xfrm>
          <a:prstGeom prst="rect">
            <a:avLst/>
          </a:prstGeom>
        </p:spPr>
      </p:pic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63242" y="5769114"/>
            <a:ext cx="1012686" cy="1012686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2841711" y="5791200"/>
            <a:ext cx="587289" cy="497868"/>
          </a:xfrm>
          <a:prstGeom prst="rect">
            <a:avLst/>
          </a:prstGeom>
        </p:spPr>
      </p:pic>
      <p:pic>
        <p:nvPicPr>
          <p:cNvPr id="135" name="Picture 134" descr="mobile pho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00" y="1776412"/>
            <a:ext cx="890588" cy="890588"/>
          </a:xfrm>
          <a:prstGeom prst="rect">
            <a:avLst/>
          </a:prstGeom>
        </p:spPr>
      </p:pic>
      <p:pic>
        <p:nvPicPr>
          <p:cNvPr id="136" name="Picture 135" descr="128x128.png"/>
          <p:cNvPicPr>
            <a:picLocks noChangeAspect="1"/>
          </p:cNvPicPr>
          <p:nvPr/>
        </p:nvPicPr>
        <p:blipFill>
          <a:blip r:embed="rId17"/>
          <a:srcRect r="45584"/>
          <a:stretch>
            <a:fillRect/>
          </a:stretch>
        </p:blipFill>
        <p:spPr>
          <a:xfrm>
            <a:off x="7892200" y="1735137"/>
            <a:ext cx="521443" cy="931863"/>
          </a:xfrm>
          <a:prstGeom prst="rect">
            <a:avLst/>
          </a:prstGeom>
        </p:spPr>
      </p:pic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152922" y="1821874"/>
            <a:ext cx="787400" cy="787400"/>
          </a:xfrm>
          <a:prstGeom prst="rect">
            <a:avLst/>
          </a:prstGeom>
        </p:spPr>
      </p:pic>
      <p:pic>
        <p:nvPicPr>
          <p:cNvPr id="138" name="Picture 137" descr="celebration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67600" y="5850037"/>
            <a:ext cx="812800" cy="812800"/>
          </a:xfrm>
          <a:prstGeom prst="rect">
            <a:avLst/>
          </a:prstGeom>
        </p:spPr>
      </p:pic>
      <p:pic>
        <p:nvPicPr>
          <p:cNvPr id="139" name="Picture 138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01013" y="5816600"/>
            <a:ext cx="839309" cy="839309"/>
          </a:xfrm>
          <a:prstGeom prst="rect">
            <a:avLst/>
          </a:prstGeom>
        </p:spPr>
      </p:pic>
      <p:pic>
        <p:nvPicPr>
          <p:cNvPr id="140" name="Picture 139" descr="bless , to_128x128.png"/>
          <p:cNvPicPr>
            <a:picLocks noChangeAspect="1"/>
          </p:cNvPicPr>
          <p:nvPr/>
        </p:nvPicPr>
        <p:blipFill>
          <a:blip r:embed="rId20"/>
          <a:srcRect t="16992" r="37988" b="35317"/>
          <a:stretch>
            <a:fillRect/>
          </a:stretch>
        </p:blipFill>
        <p:spPr>
          <a:xfrm>
            <a:off x="7315200" y="3264164"/>
            <a:ext cx="808831" cy="622036"/>
          </a:xfrm>
          <a:prstGeom prst="rect">
            <a:avLst/>
          </a:prstGeom>
        </p:spPr>
      </p:pic>
      <p:pic>
        <p:nvPicPr>
          <p:cNvPr id="141" name="Picture 140" descr="thumbs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88856" y="3012480"/>
            <a:ext cx="1117600" cy="1117600"/>
          </a:xfrm>
          <a:prstGeom prst="rect">
            <a:avLst/>
          </a:prstGeom>
        </p:spPr>
      </p:pic>
      <p:pic>
        <p:nvPicPr>
          <p:cNvPr id="143" name="Picture 142" descr="bless , to_128x128.png"/>
          <p:cNvPicPr>
            <a:picLocks noChangeAspect="1"/>
          </p:cNvPicPr>
          <p:nvPr/>
        </p:nvPicPr>
        <p:blipFill>
          <a:blip r:embed="rId20"/>
          <a:srcRect t="16992" r="37988" b="35317"/>
          <a:stretch>
            <a:fillRect/>
          </a:stretch>
        </p:blipFill>
        <p:spPr>
          <a:xfrm>
            <a:off x="6148784" y="5978050"/>
            <a:ext cx="808831" cy="622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Oval Callout 71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10171</TotalTime>
  <Words>3410</Words>
  <Application>Microsoft Macintosh PowerPoint</Application>
  <PresentationFormat>On-screen Show (4:3)</PresentationFormat>
  <Paragraphs>2131</Paragraphs>
  <Slides>98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Kate McCallum</cp:lastModifiedBy>
  <cp:revision>110</cp:revision>
  <dcterms:created xsi:type="dcterms:W3CDTF">2014-11-16T21:38:59Z</dcterms:created>
  <dcterms:modified xsi:type="dcterms:W3CDTF">2014-11-16T21:46:12Z</dcterms:modified>
</cp:coreProperties>
</file>